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342" r:id="rId6"/>
    <p:sldId id="339" r:id="rId7"/>
    <p:sldId id="341" r:id="rId8"/>
    <p:sldId id="314" r:id="rId9"/>
    <p:sldId id="315" r:id="rId10"/>
    <p:sldId id="332" r:id="rId11"/>
    <p:sldId id="319" r:id="rId12"/>
    <p:sldId id="296" r:id="rId13"/>
    <p:sldId id="343" r:id="rId14"/>
    <p:sldId id="316" r:id="rId15"/>
    <p:sldId id="323" r:id="rId16"/>
    <p:sldId id="344" r:id="rId17"/>
    <p:sldId id="325" r:id="rId18"/>
    <p:sldId id="326" r:id="rId19"/>
    <p:sldId id="345" r:id="rId20"/>
    <p:sldId id="272" r:id="rId21"/>
    <p:sldId id="327" r:id="rId22"/>
    <p:sldId id="346" r:id="rId23"/>
    <p:sldId id="340" r:id="rId24"/>
    <p:sldId id="317" r:id="rId25"/>
    <p:sldId id="322" r:id="rId26"/>
    <p:sldId id="330" r:id="rId27"/>
    <p:sldId id="329" r:id="rId28"/>
    <p:sldId id="335" r:id="rId29"/>
    <p:sldId id="331" r:id="rId30"/>
    <p:sldId id="333" r:id="rId31"/>
    <p:sldId id="334" r:id="rId32"/>
    <p:sldId id="318" r:id="rId33"/>
    <p:sldId id="336" r:id="rId34"/>
    <p:sldId id="309" r:id="rId35"/>
    <p:sldId id="337" r:id="rId36"/>
    <p:sldId id="338" r:id="rId37"/>
  </p:sldIdLst>
  <p:sldSz cx="12192000" cy="6858000"/>
  <p:notesSz cx="6858000" cy="9144000"/>
  <p:embeddedFontLs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Poppins Medium" panose="00000600000000000000" pitchFamily="2" charset="0"/>
      <p:regular r:id="rId44"/>
      <p:italic r:id="rId45"/>
    </p:embeddedFont>
    <p:embeddedFont>
      <p:font typeface="Poppins SemiBold" panose="00000700000000000000" pitchFamily="2" charset="0"/>
      <p:regular r:id="rId46"/>
      <p:bold r:id="rId47"/>
      <p:boldItalic r:id="rId48"/>
    </p:embeddedFont>
  </p:embeddedFontLst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04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6" pos="529" userDrawn="1">
          <p15:clr>
            <a:srgbClr val="A4A3A4"/>
          </p15:clr>
        </p15:guide>
        <p15:guide id="9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6081" autoAdjust="0"/>
  </p:normalViewPr>
  <p:slideViewPr>
    <p:cSldViewPr>
      <p:cViewPr varScale="1">
        <p:scale>
          <a:sx n="95" d="100"/>
          <a:sy n="95" d="100"/>
        </p:scale>
        <p:origin x="336" y="53"/>
      </p:cViewPr>
      <p:guideLst>
        <p:guide orient="horz" pos="1049"/>
        <p:guide orient="horz" pos="3770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ena Heiko" userId="9de822bf-4a15-49e7-a1de-cac7831bb4cd" providerId="ADAL" clId="{D4EDB534-327E-4DCB-85F8-1EE50015CDF9}"/>
    <pc:docChg chg="undo custSel addSld delSld modSld sldOrd">
      <pc:chgData name="Tammena Heiko" userId="9de822bf-4a15-49e7-a1de-cac7831bb4cd" providerId="ADAL" clId="{D4EDB534-327E-4DCB-85F8-1EE50015CDF9}" dt="2026-06-10T07:53:05.984" v="10190" actId="1076"/>
      <pc:docMkLst>
        <pc:docMk/>
      </pc:docMkLst>
      <pc:sldChg chg="modSp mod">
        <pc:chgData name="Tammena Heiko" userId="9de822bf-4a15-49e7-a1de-cac7831bb4cd" providerId="ADAL" clId="{D4EDB534-327E-4DCB-85F8-1EE50015CDF9}" dt="2026-06-10T07:43:37.176" v="10048" actId="20577"/>
        <pc:sldMkLst>
          <pc:docMk/>
          <pc:sldMk cId="2062090501" sldId="256"/>
        </pc:sldMkLst>
        <pc:spChg chg="mod">
          <ac:chgData name="Tammena Heiko" userId="9de822bf-4a15-49e7-a1de-cac7831bb4cd" providerId="ADAL" clId="{D4EDB534-327E-4DCB-85F8-1EE50015CDF9}" dt="2026-06-10T07:43:37.176" v="10048" actId="20577"/>
          <ac:spMkLst>
            <pc:docMk/>
            <pc:sldMk cId="2062090501" sldId="256"/>
            <ac:spMk id="2" creationId="{613E10F3-F3B9-CA6A-F8DC-E09410A303DC}"/>
          </ac:spMkLst>
        </pc:spChg>
        <pc:spChg chg="mod">
          <ac:chgData name="Tammena Heiko" userId="9de822bf-4a15-49e7-a1de-cac7831bb4cd" providerId="ADAL" clId="{D4EDB534-327E-4DCB-85F8-1EE50015CDF9}" dt="2026-05-28T14:24:59.930" v="9235" actId="14100"/>
          <ac:spMkLst>
            <pc:docMk/>
            <pc:sldMk cId="2062090501" sldId="256"/>
            <ac:spMk id="3" creationId="{B4630B16-05AB-22F3-77D6-296672081657}"/>
          </ac:spMkLst>
        </pc:spChg>
      </pc:sldChg>
      <pc:sldChg chg="del">
        <pc:chgData name="Tammena Heiko" userId="9de822bf-4a15-49e7-a1de-cac7831bb4cd" providerId="ADAL" clId="{D4EDB534-327E-4DCB-85F8-1EE50015CDF9}" dt="2026-05-19T11:55:14.381" v="224" actId="47"/>
        <pc:sldMkLst>
          <pc:docMk/>
          <pc:sldMk cId="1451675934" sldId="257"/>
        </pc:sldMkLst>
      </pc:sldChg>
      <pc:sldChg chg="modSp del mod">
        <pc:chgData name="Tammena Heiko" userId="9de822bf-4a15-49e7-a1de-cac7831bb4cd" providerId="ADAL" clId="{D4EDB534-327E-4DCB-85F8-1EE50015CDF9}" dt="2026-05-27T09:55:01.228" v="8355" actId="47"/>
        <pc:sldMkLst>
          <pc:docMk/>
          <pc:sldMk cId="718006630" sldId="258"/>
        </pc:sldMkLst>
        <pc:spChg chg="mod">
          <ac:chgData name="Tammena Heiko" userId="9de822bf-4a15-49e7-a1de-cac7831bb4cd" providerId="ADAL" clId="{D4EDB534-327E-4DCB-85F8-1EE50015CDF9}" dt="2026-05-19T11:53:56.619" v="115" actId="20577"/>
          <ac:spMkLst>
            <pc:docMk/>
            <pc:sldMk cId="718006630" sldId="258"/>
            <ac:spMk id="2" creationId="{FEC1D2FE-AAAC-6E79-B3D1-92EF1FB3B14B}"/>
          </ac:spMkLst>
        </pc:spChg>
        <pc:spChg chg="mod">
          <ac:chgData name="Tammena Heiko" userId="9de822bf-4a15-49e7-a1de-cac7831bb4cd" providerId="ADAL" clId="{D4EDB534-327E-4DCB-85F8-1EE50015CDF9}" dt="2026-05-19T11:54:20.073" v="150" actId="20577"/>
          <ac:spMkLst>
            <pc:docMk/>
            <pc:sldMk cId="718006630" sldId="258"/>
            <ac:spMk id="3" creationId="{45FE57FB-60AD-C97F-9871-0120FD0AC24C}"/>
          </ac:spMkLst>
        </pc:spChg>
      </pc:sldChg>
      <pc:sldChg chg="del">
        <pc:chgData name="Tammena Heiko" userId="9de822bf-4a15-49e7-a1de-cac7831bb4cd" providerId="ADAL" clId="{D4EDB534-327E-4DCB-85F8-1EE50015CDF9}" dt="2026-05-19T11:56:55.413" v="269" actId="47"/>
        <pc:sldMkLst>
          <pc:docMk/>
          <pc:sldMk cId="3377797249" sldId="259"/>
        </pc:sldMkLst>
      </pc:sldChg>
      <pc:sldChg chg="modSp del mod">
        <pc:chgData name="Tammena Heiko" userId="9de822bf-4a15-49e7-a1de-cac7831bb4cd" providerId="ADAL" clId="{D4EDB534-327E-4DCB-85F8-1EE50015CDF9}" dt="2026-05-27T11:16:06.360" v="8917" actId="47"/>
        <pc:sldMkLst>
          <pc:docMk/>
          <pc:sldMk cId="2786603131" sldId="260"/>
        </pc:sldMkLst>
        <pc:spChg chg="mod">
          <ac:chgData name="Tammena Heiko" userId="9de822bf-4a15-49e7-a1de-cac7831bb4cd" providerId="ADAL" clId="{D4EDB534-327E-4DCB-85F8-1EE50015CDF9}" dt="2026-05-19T11:51:54.029" v="15" actId="6549"/>
          <ac:spMkLst>
            <pc:docMk/>
            <pc:sldMk cId="2786603131" sldId="260"/>
            <ac:spMk id="3" creationId="{0EC10F12-3790-0295-10C7-8EEB3FDEF5F5}"/>
          </ac:spMkLst>
        </pc:spChg>
        <pc:spChg chg="mod">
          <ac:chgData name="Tammena Heiko" userId="9de822bf-4a15-49e7-a1de-cac7831bb4cd" providerId="ADAL" clId="{D4EDB534-327E-4DCB-85F8-1EE50015CDF9}" dt="2026-05-27T08:01:24.458" v="7765" actId="20577"/>
          <ac:spMkLst>
            <pc:docMk/>
            <pc:sldMk cId="2786603131" sldId="260"/>
            <ac:spMk id="4" creationId="{C4F434EE-0DCE-5527-51B7-32D2E974B2BB}"/>
          </ac:spMkLst>
        </pc:spChg>
      </pc:sldChg>
      <pc:sldChg chg="del">
        <pc:chgData name="Tammena Heiko" userId="9de822bf-4a15-49e7-a1de-cac7831bb4cd" providerId="ADAL" clId="{D4EDB534-327E-4DCB-85F8-1EE50015CDF9}" dt="2026-05-19T11:56:00.798" v="252" actId="47"/>
        <pc:sldMkLst>
          <pc:docMk/>
          <pc:sldMk cId="1462721078" sldId="263"/>
        </pc:sldMkLst>
      </pc:sldChg>
      <pc:sldChg chg="addSp delSp modSp mod ord">
        <pc:chgData name="Tammena Heiko" userId="9de822bf-4a15-49e7-a1de-cac7831bb4cd" providerId="ADAL" clId="{D4EDB534-327E-4DCB-85F8-1EE50015CDF9}" dt="2026-06-09T10:24:14.572" v="9952" actId="1076"/>
        <pc:sldMkLst>
          <pc:docMk/>
          <pc:sldMk cId="3524686952" sldId="272"/>
        </pc:sldMkLst>
        <pc:spChg chg="add mod">
          <ac:chgData name="Tammena Heiko" userId="9de822bf-4a15-49e7-a1de-cac7831bb4cd" providerId="ADAL" clId="{D4EDB534-327E-4DCB-85F8-1EE50015CDF9}" dt="2026-06-09T10:24:03.002" v="9951" actId="1076"/>
          <ac:spMkLst>
            <pc:docMk/>
            <pc:sldMk cId="3524686952" sldId="272"/>
            <ac:spMk id="2" creationId="{C6D8F46B-52F6-3B6A-F170-F5620F16F7B5}"/>
          </ac:spMkLst>
        </pc:spChg>
        <pc:spChg chg="add mod">
          <ac:chgData name="Tammena Heiko" userId="9de822bf-4a15-49e7-a1de-cac7831bb4cd" providerId="ADAL" clId="{D4EDB534-327E-4DCB-85F8-1EE50015CDF9}" dt="2026-06-09T10:24:14.572" v="9952" actId="1076"/>
          <ac:spMkLst>
            <pc:docMk/>
            <pc:sldMk cId="3524686952" sldId="272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5-19T13:16:27.310" v="2312"/>
          <ac:spMkLst>
            <pc:docMk/>
            <pc:sldMk cId="3524686952" sldId="272"/>
            <ac:spMk id="6" creationId="{AF706DC9-2CCE-AF20-3BDB-71E010FE5A91}"/>
          </ac:spMkLst>
        </pc:spChg>
        <pc:spChg chg="del mod">
          <ac:chgData name="Tammena Heiko" userId="9de822bf-4a15-49e7-a1de-cac7831bb4cd" providerId="ADAL" clId="{D4EDB534-327E-4DCB-85F8-1EE50015CDF9}" dt="2026-05-19T13:16:58.273" v="2316" actId="21"/>
          <ac:spMkLst>
            <pc:docMk/>
            <pc:sldMk cId="3524686952" sldId="272"/>
            <ac:spMk id="7" creationId="{786BC5D2-5D1B-E8DB-314E-B45D5D26267A}"/>
          </ac:spMkLst>
        </pc:spChg>
      </pc:sldChg>
      <pc:sldChg chg="del">
        <pc:chgData name="Tammena Heiko" userId="9de822bf-4a15-49e7-a1de-cac7831bb4cd" providerId="ADAL" clId="{D4EDB534-327E-4DCB-85F8-1EE50015CDF9}" dt="2026-05-19T11:56:27.401" v="263" actId="47"/>
        <pc:sldMkLst>
          <pc:docMk/>
          <pc:sldMk cId="1602387515" sldId="273"/>
        </pc:sldMkLst>
      </pc:sldChg>
      <pc:sldChg chg="del">
        <pc:chgData name="Tammena Heiko" userId="9de822bf-4a15-49e7-a1de-cac7831bb4cd" providerId="ADAL" clId="{D4EDB534-327E-4DCB-85F8-1EE50015CDF9}" dt="2026-05-19T11:56:07.135" v="259" actId="47"/>
        <pc:sldMkLst>
          <pc:docMk/>
          <pc:sldMk cId="1353189674" sldId="292"/>
        </pc:sldMkLst>
      </pc:sldChg>
      <pc:sldChg chg="del">
        <pc:chgData name="Tammena Heiko" userId="9de822bf-4a15-49e7-a1de-cac7831bb4cd" providerId="ADAL" clId="{D4EDB534-327E-4DCB-85F8-1EE50015CDF9}" dt="2026-05-19T11:56:40.847" v="267" actId="47"/>
        <pc:sldMkLst>
          <pc:docMk/>
          <pc:sldMk cId="740998322" sldId="293"/>
        </pc:sldMkLst>
      </pc:sldChg>
      <pc:sldChg chg="del">
        <pc:chgData name="Tammena Heiko" userId="9de822bf-4a15-49e7-a1de-cac7831bb4cd" providerId="ADAL" clId="{D4EDB534-327E-4DCB-85F8-1EE50015CDF9}" dt="2026-05-19T11:56:28.634" v="264" actId="47"/>
        <pc:sldMkLst>
          <pc:docMk/>
          <pc:sldMk cId="4273294906" sldId="294"/>
        </pc:sldMkLst>
      </pc:sldChg>
      <pc:sldChg chg="del">
        <pc:chgData name="Tammena Heiko" userId="9de822bf-4a15-49e7-a1de-cac7831bb4cd" providerId="ADAL" clId="{D4EDB534-327E-4DCB-85F8-1EE50015CDF9}" dt="2026-05-19T11:55:59.604" v="251" actId="47"/>
        <pc:sldMkLst>
          <pc:docMk/>
          <pc:sldMk cId="3851352654" sldId="295"/>
        </pc:sldMkLst>
      </pc:sldChg>
      <pc:sldChg chg="delSp modSp mod ord">
        <pc:chgData name="Tammena Heiko" userId="9de822bf-4a15-49e7-a1de-cac7831bb4cd" providerId="ADAL" clId="{D4EDB534-327E-4DCB-85F8-1EE50015CDF9}" dt="2026-06-10T07:45:08.448" v="10053" actId="113"/>
        <pc:sldMkLst>
          <pc:docMk/>
          <pc:sldMk cId="3500610761" sldId="296"/>
        </pc:sldMkLst>
        <pc:spChg chg="mod">
          <ac:chgData name="Tammena Heiko" userId="9de822bf-4a15-49e7-a1de-cac7831bb4cd" providerId="ADAL" clId="{D4EDB534-327E-4DCB-85F8-1EE50015CDF9}" dt="2026-05-19T12:07:20.357" v="615" actId="20577"/>
          <ac:spMkLst>
            <pc:docMk/>
            <pc:sldMk cId="3500610761" sldId="296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10T07:45:08.448" v="10053" actId="113"/>
          <ac:spMkLst>
            <pc:docMk/>
            <pc:sldMk cId="3500610761" sldId="296"/>
            <ac:spMk id="3" creationId="{1D047714-520B-4D0B-B8AF-86DC6FECFEEB}"/>
          </ac:spMkLst>
        </pc:spChg>
        <pc:spChg chg="del mod">
          <ac:chgData name="Tammena Heiko" userId="9de822bf-4a15-49e7-a1de-cac7831bb4cd" providerId="ADAL" clId="{D4EDB534-327E-4DCB-85F8-1EE50015CDF9}" dt="2026-05-19T11:55:38.379" v="231" actId="478"/>
          <ac:spMkLst>
            <pc:docMk/>
            <pc:sldMk cId="3500610761" sldId="296"/>
            <ac:spMk id="6" creationId="{216D9E6B-4EDD-8A29-F3C2-1ECAB059F5E6}"/>
          </ac:spMkLst>
        </pc:spChg>
        <pc:spChg chg="mod">
          <ac:chgData name="Tammena Heiko" userId="9de822bf-4a15-49e7-a1de-cac7831bb4cd" providerId="ADAL" clId="{D4EDB534-327E-4DCB-85F8-1EE50015CDF9}" dt="2026-05-27T07:59:24.281" v="7741" actId="14100"/>
          <ac:spMkLst>
            <pc:docMk/>
            <pc:sldMk cId="3500610761" sldId="296"/>
            <ac:spMk id="7" creationId="{D0434865-EEDB-42A6-A2A6-67139AF13F07}"/>
          </ac:spMkLst>
        </pc:spChg>
        <pc:spChg chg="del">
          <ac:chgData name="Tammena Heiko" userId="9de822bf-4a15-49e7-a1de-cac7831bb4cd" providerId="ADAL" clId="{D4EDB534-327E-4DCB-85F8-1EE50015CDF9}" dt="2026-05-27T08:01:46.239" v="7767" actId="478"/>
          <ac:spMkLst>
            <pc:docMk/>
            <pc:sldMk cId="3500610761" sldId="296"/>
            <ac:spMk id="18" creationId="{07DEBF46-9772-22CC-B6F2-7A57FCDAA7BD}"/>
          </ac:spMkLst>
        </pc:spChg>
      </pc:sldChg>
      <pc:sldChg chg="del">
        <pc:chgData name="Tammena Heiko" userId="9de822bf-4a15-49e7-a1de-cac7831bb4cd" providerId="ADAL" clId="{D4EDB534-327E-4DCB-85F8-1EE50015CDF9}" dt="2026-05-19T11:56:03.172" v="254" actId="47"/>
        <pc:sldMkLst>
          <pc:docMk/>
          <pc:sldMk cId="1391934222" sldId="297"/>
        </pc:sldMkLst>
      </pc:sldChg>
      <pc:sldChg chg="del">
        <pc:chgData name="Tammena Heiko" userId="9de822bf-4a15-49e7-a1de-cac7831bb4cd" providerId="ADAL" clId="{D4EDB534-327E-4DCB-85F8-1EE50015CDF9}" dt="2026-05-19T11:56:03.771" v="255" actId="47"/>
        <pc:sldMkLst>
          <pc:docMk/>
          <pc:sldMk cId="1223137675" sldId="299"/>
        </pc:sldMkLst>
      </pc:sldChg>
      <pc:sldChg chg="del">
        <pc:chgData name="Tammena Heiko" userId="9de822bf-4a15-49e7-a1de-cac7831bb4cd" providerId="ADAL" clId="{D4EDB534-327E-4DCB-85F8-1EE50015CDF9}" dt="2026-05-19T11:56:04.313" v="256" actId="47"/>
        <pc:sldMkLst>
          <pc:docMk/>
          <pc:sldMk cId="4067800191" sldId="301"/>
        </pc:sldMkLst>
      </pc:sldChg>
      <pc:sldChg chg="del">
        <pc:chgData name="Tammena Heiko" userId="9de822bf-4a15-49e7-a1de-cac7831bb4cd" providerId="ADAL" clId="{D4EDB534-327E-4DCB-85F8-1EE50015CDF9}" dt="2026-05-19T11:56:04.856" v="257" actId="47"/>
        <pc:sldMkLst>
          <pc:docMk/>
          <pc:sldMk cId="3001301314" sldId="302"/>
        </pc:sldMkLst>
      </pc:sldChg>
      <pc:sldChg chg="del">
        <pc:chgData name="Tammena Heiko" userId="9de822bf-4a15-49e7-a1de-cac7831bb4cd" providerId="ADAL" clId="{D4EDB534-327E-4DCB-85F8-1EE50015CDF9}" dt="2026-05-19T11:56:29.879" v="265" actId="47"/>
        <pc:sldMkLst>
          <pc:docMk/>
          <pc:sldMk cId="3207797680" sldId="303"/>
        </pc:sldMkLst>
      </pc:sldChg>
      <pc:sldChg chg="del">
        <pc:chgData name="Tammena Heiko" userId="9de822bf-4a15-49e7-a1de-cac7831bb4cd" providerId="ADAL" clId="{D4EDB534-327E-4DCB-85F8-1EE50015CDF9}" dt="2026-05-19T11:56:36.401" v="266" actId="2696"/>
        <pc:sldMkLst>
          <pc:docMk/>
          <pc:sldMk cId="1142410895" sldId="304"/>
        </pc:sldMkLst>
      </pc:sldChg>
      <pc:sldChg chg="del">
        <pc:chgData name="Tammena Heiko" userId="9de822bf-4a15-49e7-a1de-cac7831bb4cd" providerId="ADAL" clId="{D4EDB534-327E-4DCB-85F8-1EE50015CDF9}" dt="2026-05-19T11:56:26.354" v="262" actId="47"/>
        <pc:sldMkLst>
          <pc:docMk/>
          <pc:sldMk cId="2273583676" sldId="306"/>
        </pc:sldMkLst>
      </pc:sldChg>
      <pc:sldChg chg="del">
        <pc:chgData name="Tammena Heiko" userId="9de822bf-4a15-49e7-a1de-cac7831bb4cd" providerId="ADAL" clId="{D4EDB534-327E-4DCB-85F8-1EE50015CDF9}" dt="2026-05-19T13:38:56.062" v="2923" actId="2696"/>
        <pc:sldMkLst>
          <pc:docMk/>
          <pc:sldMk cId="4263694968" sldId="307"/>
        </pc:sldMkLst>
      </pc:sldChg>
      <pc:sldChg chg="addSp delSp modSp mod ord">
        <pc:chgData name="Tammena Heiko" userId="9de822bf-4a15-49e7-a1de-cac7831bb4cd" providerId="ADAL" clId="{D4EDB534-327E-4DCB-85F8-1EE50015CDF9}" dt="2026-05-27T08:25:07.566" v="8074" actId="20577"/>
        <pc:sldMkLst>
          <pc:docMk/>
          <pc:sldMk cId="2527164328" sldId="309"/>
        </pc:sldMkLst>
        <pc:spChg chg="mod">
          <ac:chgData name="Tammena Heiko" userId="9de822bf-4a15-49e7-a1de-cac7831bb4cd" providerId="ADAL" clId="{D4EDB534-327E-4DCB-85F8-1EE50015CDF9}" dt="2026-05-27T07:32:14.940" v="6590" actId="1076"/>
          <ac:spMkLst>
            <pc:docMk/>
            <pc:sldMk cId="2527164328" sldId="309"/>
            <ac:spMk id="2" creationId="{F4D12AAA-F444-7101-D100-1AB9A0F1B65C}"/>
          </ac:spMkLst>
        </pc:spChg>
        <pc:spChg chg="del mod">
          <ac:chgData name="Tammena Heiko" userId="9de822bf-4a15-49e7-a1de-cac7831bb4cd" providerId="ADAL" clId="{D4EDB534-327E-4DCB-85F8-1EE50015CDF9}" dt="2026-05-27T07:36:12.403" v="6650" actId="478"/>
          <ac:spMkLst>
            <pc:docMk/>
            <pc:sldMk cId="2527164328" sldId="309"/>
            <ac:spMk id="3" creationId="{47F90DFD-FC76-6B91-FDDA-5291DF00C53E}"/>
          </ac:spMkLst>
        </pc:spChg>
        <pc:spChg chg="add mod">
          <ac:chgData name="Tammena Heiko" userId="9de822bf-4a15-49e7-a1de-cac7831bb4cd" providerId="ADAL" clId="{D4EDB534-327E-4DCB-85F8-1EE50015CDF9}" dt="2026-05-27T08:25:07.566" v="8074" actId="20577"/>
          <ac:spMkLst>
            <pc:docMk/>
            <pc:sldMk cId="2527164328" sldId="309"/>
            <ac:spMk id="8" creationId="{2F0CF429-B7B6-51C2-DDEB-3F006CD87AE4}"/>
          </ac:spMkLst>
        </pc:spChg>
        <pc:picChg chg="add mod">
          <ac:chgData name="Tammena Heiko" userId="9de822bf-4a15-49e7-a1de-cac7831bb4cd" providerId="ADAL" clId="{D4EDB534-327E-4DCB-85F8-1EE50015CDF9}" dt="2026-05-27T07:40:27.336" v="7053" actId="1076"/>
          <ac:picMkLst>
            <pc:docMk/>
            <pc:sldMk cId="2527164328" sldId="309"/>
            <ac:picMk id="5" creationId="{DFE818AA-4ADE-CDD4-E108-086BC9735E83}"/>
          </ac:picMkLst>
        </pc:picChg>
        <pc:picChg chg="del mod">
          <ac:chgData name="Tammena Heiko" userId="9de822bf-4a15-49e7-a1de-cac7831bb4cd" providerId="ADAL" clId="{D4EDB534-327E-4DCB-85F8-1EE50015CDF9}" dt="2026-05-27T07:32:16.641" v="6591" actId="478"/>
          <ac:picMkLst>
            <pc:docMk/>
            <pc:sldMk cId="2527164328" sldId="309"/>
            <ac:picMk id="6" creationId="{38F55837-8A49-47F8-B9D8-61A16FE224BE}"/>
          </ac:picMkLst>
        </pc:picChg>
      </pc:sldChg>
      <pc:sldChg chg="modSp del mod">
        <pc:chgData name="Tammena Heiko" userId="9de822bf-4a15-49e7-a1de-cac7831bb4cd" providerId="ADAL" clId="{D4EDB534-327E-4DCB-85F8-1EE50015CDF9}" dt="2026-05-27T08:00:49.792" v="7743" actId="47"/>
        <pc:sldMkLst>
          <pc:docMk/>
          <pc:sldMk cId="1830994081" sldId="310"/>
        </pc:sldMkLst>
        <pc:spChg chg="mod">
          <ac:chgData name="Tammena Heiko" userId="9de822bf-4a15-49e7-a1de-cac7831bb4cd" providerId="ADAL" clId="{D4EDB534-327E-4DCB-85F8-1EE50015CDF9}" dt="2026-05-27T07:57:29.912" v="7708" actId="1076"/>
          <ac:spMkLst>
            <pc:docMk/>
            <pc:sldMk cId="1830994081" sldId="310"/>
            <ac:spMk id="3" creationId="{659F2CA3-CA34-A819-63DE-94713E738B22}"/>
          </ac:spMkLst>
        </pc:spChg>
        <pc:spChg chg="mod">
          <ac:chgData name="Tammena Heiko" userId="9de822bf-4a15-49e7-a1de-cac7831bb4cd" providerId="ADAL" clId="{D4EDB534-327E-4DCB-85F8-1EE50015CDF9}" dt="2026-05-27T07:57:25.635" v="7707" actId="1076"/>
          <ac:spMkLst>
            <pc:docMk/>
            <pc:sldMk cId="1830994081" sldId="310"/>
            <ac:spMk id="4" creationId="{7FC3E5AB-BC37-2047-1948-0786C1534669}"/>
          </ac:spMkLst>
        </pc:spChg>
      </pc:sldChg>
      <pc:sldChg chg="del">
        <pc:chgData name="Tammena Heiko" userId="9de822bf-4a15-49e7-a1de-cac7831bb4cd" providerId="ADAL" clId="{D4EDB534-327E-4DCB-85F8-1EE50015CDF9}" dt="2026-05-19T11:56:01.889" v="253" actId="47"/>
        <pc:sldMkLst>
          <pc:docMk/>
          <pc:sldMk cId="2907535249" sldId="311"/>
        </pc:sldMkLst>
      </pc:sldChg>
      <pc:sldChg chg="del">
        <pc:chgData name="Tammena Heiko" userId="9de822bf-4a15-49e7-a1de-cac7831bb4cd" providerId="ADAL" clId="{D4EDB534-327E-4DCB-85F8-1EE50015CDF9}" dt="2026-05-19T11:56:05.371" v="258" actId="47"/>
        <pc:sldMkLst>
          <pc:docMk/>
          <pc:sldMk cId="3000539382" sldId="312"/>
        </pc:sldMkLst>
      </pc:sldChg>
      <pc:sldChg chg="del">
        <pc:chgData name="Tammena Heiko" userId="9de822bf-4a15-49e7-a1de-cac7831bb4cd" providerId="ADAL" clId="{D4EDB534-327E-4DCB-85F8-1EE50015CDF9}" dt="2026-05-19T11:56:57.161" v="270" actId="47"/>
        <pc:sldMkLst>
          <pc:docMk/>
          <pc:sldMk cId="3176541752" sldId="313"/>
        </pc:sldMkLst>
      </pc:sldChg>
      <pc:sldChg chg="modSp add mod">
        <pc:chgData name="Tammena Heiko" userId="9de822bf-4a15-49e7-a1de-cac7831bb4cd" providerId="ADAL" clId="{D4EDB534-327E-4DCB-85F8-1EE50015CDF9}" dt="2026-05-19T11:55:09.103" v="223" actId="20577"/>
        <pc:sldMkLst>
          <pc:docMk/>
          <pc:sldMk cId="653947396" sldId="314"/>
        </pc:sldMkLst>
        <pc:spChg chg="mod">
          <ac:chgData name="Tammena Heiko" userId="9de822bf-4a15-49e7-a1de-cac7831bb4cd" providerId="ADAL" clId="{D4EDB534-327E-4DCB-85F8-1EE50015CDF9}" dt="2026-05-19T11:54:49.858" v="184" actId="20577"/>
          <ac:spMkLst>
            <pc:docMk/>
            <pc:sldMk cId="653947396" sldId="314"/>
            <ac:spMk id="2" creationId="{FEC1D2FE-AAAC-6E79-B3D1-92EF1FB3B14B}"/>
          </ac:spMkLst>
        </pc:spChg>
        <pc:spChg chg="mod">
          <ac:chgData name="Tammena Heiko" userId="9de822bf-4a15-49e7-a1de-cac7831bb4cd" providerId="ADAL" clId="{D4EDB534-327E-4DCB-85F8-1EE50015CDF9}" dt="2026-05-19T11:55:09.103" v="223" actId="20577"/>
          <ac:spMkLst>
            <pc:docMk/>
            <pc:sldMk cId="653947396" sldId="314"/>
            <ac:spMk id="3" creationId="{45FE57FB-60AD-C97F-9871-0120FD0AC24C}"/>
          </ac:spMkLst>
        </pc:spChg>
        <pc:spChg chg="mod">
          <ac:chgData name="Tammena Heiko" userId="9de822bf-4a15-49e7-a1de-cac7831bb4cd" providerId="ADAL" clId="{D4EDB534-327E-4DCB-85F8-1EE50015CDF9}" dt="2026-05-19T11:54:33.236" v="153" actId="20577"/>
          <ac:spMkLst>
            <pc:docMk/>
            <pc:sldMk cId="653947396" sldId="314"/>
            <ac:spMk id="4" creationId="{3C9631D6-2C87-436F-8121-EE51673BED1E}"/>
          </ac:spMkLst>
        </pc:spChg>
      </pc:sldChg>
      <pc:sldChg chg="modSp add mod">
        <pc:chgData name="Tammena Heiko" userId="9de822bf-4a15-49e7-a1de-cac7831bb4cd" providerId="ADAL" clId="{D4EDB534-327E-4DCB-85F8-1EE50015CDF9}" dt="2026-05-27T09:55:34.565" v="8384" actId="20577"/>
        <pc:sldMkLst>
          <pc:docMk/>
          <pc:sldMk cId="3738044145" sldId="315"/>
        </pc:sldMkLst>
        <pc:spChg chg="mod">
          <ac:chgData name="Tammena Heiko" userId="9de822bf-4a15-49e7-a1de-cac7831bb4cd" providerId="ADAL" clId="{D4EDB534-327E-4DCB-85F8-1EE50015CDF9}" dt="2026-05-27T09:55:34.565" v="8384" actId="20577"/>
          <ac:spMkLst>
            <pc:docMk/>
            <pc:sldMk cId="3738044145" sldId="315"/>
            <ac:spMk id="3" creationId="{0EC10F12-3790-0295-10C7-8EEB3FDEF5F5}"/>
          </ac:spMkLst>
        </pc:spChg>
        <pc:spChg chg="mod">
          <ac:chgData name="Tammena Heiko" userId="9de822bf-4a15-49e7-a1de-cac7831bb4cd" providerId="ADAL" clId="{D4EDB534-327E-4DCB-85F8-1EE50015CDF9}" dt="2026-05-27T08:01:14.563" v="7755" actId="20577"/>
          <ac:spMkLst>
            <pc:docMk/>
            <pc:sldMk cId="3738044145" sldId="315"/>
            <ac:spMk id="4" creationId="{C4F434EE-0DCE-5527-51B7-32D2E974B2BB}"/>
          </ac:spMkLst>
        </pc:spChg>
      </pc:sldChg>
      <pc:sldChg chg="modSp add mod">
        <pc:chgData name="Tammena Heiko" userId="9de822bf-4a15-49e7-a1de-cac7831bb4cd" providerId="ADAL" clId="{D4EDB534-327E-4DCB-85F8-1EE50015CDF9}" dt="2026-05-19T13:36:17.776" v="2867" actId="20577"/>
        <pc:sldMkLst>
          <pc:docMk/>
          <pc:sldMk cId="2151963762" sldId="316"/>
        </pc:sldMkLst>
        <pc:spChg chg="mod">
          <ac:chgData name="Tammena Heiko" userId="9de822bf-4a15-49e7-a1de-cac7831bb4cd" providerId="ADAL" clId="{D4EDB534-327E-4DCB-85F8-1EE50015CDF9}" dt="2026-05-19T13:36:17.776" v="2867" actId="20577"/>
          <ac:spMkLst>
            <pc:docMk/>
            <pc:sldMk cId="2151963762" sldId="316"/>
            <ac:spMk id="3" creationId="{659F2CA3-CA34-A819-63DE-94713E738B22}"/>
          </ac:spMkLst>
        </pc:spChg>
        <pc:spChg chg="mod">
          <ac:chgData name="Tammena Heiko" userId="9de822bf-4a15-49e7-a1de-cac7831bb4cd" providerId="ADAL" clId="{D4EDB534-327E-4DCB-85F8-1EE50015CDF9}" dt="2026-05-19T13:36:09.285" v="2850" actId="20577"/>
          <ac:spMkLst>
            <pc:docMk/>
            <pc:sldMk cId="2151963762" sldId="316"/>
            <ac:spMk id="4" creationId="{7FC3E5AB-BC37-2047-1948-0786C1534669}"/>
          </ac:spMkLst>
        </pc:spChg>
      </pc:sldChg>
      <pc:sldChg chg="modSp add mod ord">
        <pc:chgData name="Tammena Heiko" userId="9de822bf-4a15-49e7-a1de-cac7831bb4cd" providerId="ADAL" clId="{D4EDB534-327E-4DCB-85F8-1EE50015CDF9}" dt="2026-05-27T09:54:34.144" v="8353" actId="20577"/>
        <pc:sldMkLst>
          <pc:docMk/>
          <pc:sldMk cId="3366475919" sldId="317"/>
        </pc:sldMkLst>
        <pc:spChg chg="mod">
          <ac:chgData name="Tammena Heiko" userId="9de822bf-4a15-49e7-a1de-cac7831bb4cd" providerId="ADAL" clId="{D4EDB534-327E-4DCB-85F8-1EE50015CDF9}" dt="2026-05-27T09:54:34.144" v="8353" actId="20577"/>
          <ac:spMkLst>
            <pc:docMk/>
            <pc:sldMk cId="3366475919" sldId="317"/>
            <ac:spMk id="3" creationId="{45FE57FB-60AD-C97F-9871-0120FD0AC24C}"/>
          </ac:spMkLst>
        </pc:spChg>
      </pc:sldChg>
      <pc:sldChg chg="add">
        <pc:chgData name="Tammena Heiko" userId="9de822bf-4a15-49e7-a1de-cac7831bb4cd" providerId="ADAL" clId="{D4EDB534-327E-4DCB-85F8-1EE50015CDF9}" dt="2026-05-19T11:56:50.470" v="268"/>
        <pc:sldMkLst>
          <pc:docMk/>
          <pc:sldMk cId="2119955157" sldId="318"/>
        </pc:sldMkLst>
      </pc:sldChg>
      <pc:sldChg chg="addSp delSp modSp add mod ord">
        <pc:chgData name="Tammena Heiko" userId="9de822bf-4a15-49e7-a1de-cac7831bb4cd" providerId="ADAL" clId="{D4EDB534-327E-4DCB-85F8-1EE50015CDF9}" dt="2026-06-10T07:44:20.443" v="10051" actId="20577"/>
        <pc:sldMkLst>
          <pc:docMk/>
          <pc:sldMk cId="2907594923" sldId="319"/>
        </pc:sldMkLst>
        <pc:spChg chg="mod">
          <ac:chgData name="Tammena Heiko" userId="9de822bf-4a15-49e7-a1de-cac7831bb4cd" providerId="ADAL" clId="{D4EDB534-327E-4DCB-85F8-1EE50015CDF9}" dt="2026-06-10T07:44:20.443" v="10051" actId="20577"/>
          <ac:spMkLst>
            <pc:docMk/>
            <pc:sldMk cId="2907594923" sldId="319"/>
            <ac:spMk id="3" creationId="{1D047714-520B-4D0B-B8AF-86DC6FECFEEB}"/>
          </ac:spMkLst>
        </pc:spChg>
        <pc:spChg chg="add del mod">
          <ac:chgData name="Tammena Heiko" userId="9de822bf-4a15-49e7-a1de-cac7831bb4cd" providerId="ADAL" clId="{D4EDB534-327E-4DCB-85F8-1EE50015CDF9}" dt="2026-05-28T14:21:35.099" v="9175" actId="478"/>
          <ac:spMkLst>
            <pc:docMk/>
            <pc:sldMk cId="2907594923" sldId="319"/>
            <ac:spMk id="4" creationId="{E1EEB69D-297E-6C38-74D0-11BCBFD98B07}"/>
          </ac:spMkLst>
        </pc:spChg>
        <pc:spChg chg="add del mod">
          <ac:chgData name="Tammena Heiko" userId="9de822bf-4a15-49e7-a1de-cac7831bb4cd" providerId="ADAL" clId="{D4EDB534-327E-4DCB-85F8-1EE50015CDF9}" dt="2026-05-27T06:44:03.103" v="3871" actId="478"/>
          <ac:spMkLst>
            <pc:docMk/>
            <pc:sldMk cId="2907594923" sldId="319"/>
            <ac:spMk id="5" creationId="{25F3B5A7-6006-12EB-2AEA-BC17FB234A16}"/>
          </ac:spMkLst>
        </pc:spChg>
        <pc:spChg chg="add mod">
          <ac:chgData name="Tammena Heiko" userId="9de822bf-4a15-49e7-a1de-cac7831bb4cd" providerId="ADAL" clId="{D4EDB534-327E-4DCB-85F8-1EE50015CDF9}" dt="2026-05-28T14:15:50.323" v="8936" actId="6549"/>
          <ac:spMkLst>
            <pc:docMk/>
            <pc:sldMk cId="2907594923" sldId="319"/>
            <ac:spMk id="6" creationId="{A5FDBAE1-E679-A1E2-343B-DD75B5B13839}"/>
          </ac:spMkLst>
        </pc:spChg>
        <pc:spChg chg="add del mod">
          <ac:chgData name="Tammena Heiko" userId="9de822bf-4a15-49e7-a1de-cac7831bb4cd" providerId="ADAL" clId="{D4EDB534-327E-4DCB-85F8-1EE50015CDF9}" dt="2026-05-27T06:42:58.058" v="3847" actId="478"/>
          <ac:spMkLst>
            <pc:docMk/>
            <pc:sldMk cId="2907594923" sldId="319"/>
            <ac:spMk id="7" creationId="{D0434865-EEDB-42A6-A2A6-67139AF13F07}"/>
          </ac:spMkLst>
        </pc:spChg>
        <pc:spChg chg="del">
          <ac:chgData name="Tammena Heiko" userId="9de822bf-4a15-49e7-a1de-cac7831bb4cd" providerId="ADAL" clId="{D4EDB534-327E-4DCB-85F8-1EE50015CDF9}" dt="2026-05-27T08:01:36.062" v="7766" actId="478"/>
          <ac:spMkLst>
            <pc:docMk/>
            <pc:sldMk cId="2907594923" sldId="319"/>
            <ac:spMk id="18" creationId="{07DEBF46-9772-22CC-B6F2-7A57FCDAA7BD}"/>
          </ac:spMkLst>
        </pc:spChg>
      </pc:sldChg>
      <pc:sldChg chg="add del">
        <pc:chgData name="Tammena Heiko" userId="9de822bf-4a15-49e7-a1de-cac7831bb4cd" providerId="ADAL" clId="{D4EDB534-327E-4DCB-85F8-1EE50015CDF9}" dt="2026-05-19T12:17:45.484" v="953" actId="47"/>
        <pc:sldMkLst>
          <pc:docMk/>
          <pc:sldMk cId="1770220683" sldId="320"/>
        </pc:sldMkLst>
      </pc:sldChg>
      <pc:sldChg chg="delSp modSp add del mod ord">
        <pc:chgData name="Tammena Heiko" userId="9de822bf-4a15-49e7-a1de-cac7831bb4cd" providerId="ADAL" clId="{D4EDB534-327E-4DCB-85F8-1EE50015CDF9}" dt="2026-05-19T12:18:08.528" v="954" actId="47"/>
        <pc:sldMkLst>
          <pc:docMk/>
          <pc:sldMk cId="3921088677" sldId="321"/>
        </pc:sldMkLst>
        <pc:spChg chg="mod">
          <ac:chgData name="Tammena Heiko" userId="9de822bf-4a15-49e7-a1de-cac7831bb4cd" providerId="ADAL" clId="{D4EDB534-327E-4DCB-85F8-1EE50015CDF9}" dt="2026-05-19T12:10:50.299" v="668" actId="20577"/>
          <ac:spMkLst>
            <pc:docMk/>
            <pc:sldMk cId="3921088677" sldId="321"/>
            <ac:spMk id="2" creationId="{264C3711-0DA3-E6CC-1772-8EDC02C8D066}"/>
          </ac:spMkLst>
        </pc:spChg>
        <pc:spChg chg="del">
          <ac:chgData name="Tammena Heiko" userId="9de822bf-4a15-49e7-a1de-cac7831bb4cd" providerId="ADAL" clId="{D4EDB534-327E-4DCB-85F8-1EE50015CDF9}" dt="2026-05-19T12:10:53.261" v="669" actId="478"/>
          <ac:spMkLst>
            <pc:docMk/>
            <pc:sldMk cId="3921088677" sldId="321"/>
            <ac:spMk id="7" creationId="{D0434865-EEDB-42A6-A2A6-67139AF13F07}"/>
          </ac:spMkLst>
        </pc:spChg>
      </pc:sldChg>
      <pc:sldChg chg="addSp delSp modSp add del mod ord">
        <pc:chgData name="Tammena Heiko" userId="9de822bf-4a15-49e7-a1de-cac7831bb4cd" providerId="ADAL" clId="{D4EDB534-327E-4DCB-85F8-1EE50015CDF9}" dt="2026-06-09T09:54:51.426" v="9406" actId="20577"/>
        <pc:sldMkLst>
          <pc:docMk/>
          <pc:sldMk cId="1347946859" sldId="322"/>
        </pc:sldMkLst>
        <pc:spChg chg="mod">
          <ac:chgData name="Tammena Heiko" userId="9de822bf-4a15-49e7-a1de-cac7831bb4cd" providerId="ADAL" clId="{D4EDB534-327E-4DCB-85F8-1EE50015CDF9}" dt="2026-06-09T09:54:51.426" v="9406" actId="20577"/>
          <ac:spMkLst>
            <pc:docMk/>
            <pc:sldMk cId="1347946859" sldId="322"/>
            <ac:spMk id="2" creationId="{264C3711-0DA3-E6CC-1772-8EDC02C8D066}"/>
          </ac:spMkLst>
        </pc:spChg>
        <pc:spChg chg="del mod">
          <ac:chgData name="Tammena Heiko" userId="9de822bf-4a15-49e7-a1de-cac7831bb4cd" providerId="ADAL" clId="{D4EDB534-327E-4DCB-85F8-1EE50015CDF9}" dt="2026-05-19T13:27:03.168" v="2728"/>
          <ac:spMkLst>
            <pc:docMk/>
            <pc:sldMk cId="1347946859" sldId="322"/>
            <ac:spMk id="3" creationId="{1D047714-520B-4D0B-B8AF-86DC6FECFEEB}"/>
          </ac:spMkLst>
        </pc:spChg>
        <pc:spChg chg="del mod">
          <ac:chgData name="Tammena Heiko" userId="9de822bf-4a15-49e7-a1de-cac7831bb4cd" providerId="ADAL" clId="{D4EDB534-327E-4DCB-85F8-1EE50015CDF9}" dt="2026-05-19T12:14:58.244" v="866" actId="21"/>
          <ac:spMkLst>
            <pc:docMk/>
            <pc:sldMk cId="1347946859" sldId="322"/>
            <ac:spMk id="7" creationId="{D0434865-EEDB-42A6-A2A6-67139AF13F07}"/>
          </ac:spMkLst>
        </pc:spChg>
        <pc:spChg chg="del">
          <ac:chgData name="Tammena Heiko" userId="9de822bf-4a15-49e7-a1de-cac7831bb4cd" providerId="ADAL" clId="{D4EDB534-327E-4DCB-85F8-1EE50015CDF9}" dt="2026-05-19T12:15:42.286" v="896" actId="478"/>
          <ac:spMkLst>
            <pc:docMk/>
            <pc:sldMk cId="1347946859" sldId="322"/>
            <ac:spMk id="18" creationId="{07DEBF46-9772-22CC-B6F2-7A57FCDAA7BD}"/>
          </ac:spMkLst>
        </pc:spChg>
        <pc:picChg chg="add mod">
          <ac:chgData name="Tammena Heiko" userId="9de822bf-4a15-49e7-a1de-cac7831bb4cd" providerId="ADAL" clId="{D4EDB534-327E-4DCB-85F8-1EE50015CDF9}" dt="2026-06-09T09:52:58.925" v="9380" actId="1076"/>
          <ac:picMkLst>
            <pc:docMk/>
            <pc:sldMk cId="1347946859" sldId="322"/>
            <ac:picMk id="4" creationId="{10894840-EA34-1707-7C0D-257A190397AC}"/>
          </ac:picMkLst>
        </pc:picChg>
        <pc:picChg chg="add del mod">
          <ac:chgData name="Tammena Heiko" userId="9de822bf-4a15-49e7-a1de-cac7831bb4cd" providerId="ADAL" clId="{D4EDB534-327E-4DCB-85F8-1EE50015CDF9}" dt="2026-06-09T09:50:35.500" v="9360" actId="478"/>
          <ac:picMkLst>
            <pc:docMk/>
            <pc:sldMk cId="1347946859" sldId="322"/>
            <ac:picMk id="5" creationId="{C65237FF-1406-766D-C917-593BAB704210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09T10:06:10.602" v="9718" actId="113"/>
        <pc:sldMkLst>
          <pc:docMk/>
          <pc:sldMk cId="3414046576" sldId="323"/>
        </pc:sldMkLst>
        <pc:spChg chg="mod">
          <ac:chgData name="Tammena Heiko" userId="9de822bf-4a15-49e7-a1de-cac7831bb4cd" providerId="ADAL" clId="{D4EDB534-327E-4DCB-85F8-1EE50015CDF9}" dt="2026-05-27T11:17:57.825" v="8935" actId="20577"/>
          <ac:spMkLst>
            <pc:docMk/>
            <pc:sldMk cId="3414046576" sldId="323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09T10:06:10.602" v="9718" actId="113"/>
          <ac:spMkLst>
            <pc:docMk/>
            <pc:sldMk cId="3414046576" sldId="323"/>
            <ac:spMk id="3" creationId="{1D047714-520B-4D0B-B8AF-86DC6FECFEEB}"/>
          </ac:spMkLst>
        </pc:spChg>
        <pc:spChg chg="add del mod">
          <ac:chgData name="Tammena Heiko" userId="9de822bf-4a15-49e7-a1de-cac7831bb4cd" providerId="ADAL" clId="{D4EDB534-327E-4DCB-85F8-1EE50015CDF9}" dt="2026-06-09T10:04:17.681" v="9696" actId="478"/>
          <ac:spMkLst>
            <pc:docMk/>
            <pc:sldMk cId="3414046576" sldId="323"/>
            <ac:spMk id="4" creationId="{7A5D3305-B4FF-B49F-57D0-6C9096BD92E1}"/>
          </ac:spMkLst>
        </pc:spChg>
        <pc:picChg chg="add mod">
          <ac:chgData name="Tammena Heiko" userId="9de822bf-4a15-49e7-a1de-cac7831bb4cd" providerId="ADAL" clId="{D4EDB534-327E-4DCB-85F8-1EE50015CDF9}" dt="2026-06-09T10:04:52.683" v="9701" actId="14100"/>
          <ac:picMkLst>
            <pc:docMk/>
            <pc:sldMk cId="3414046576" sldId="323"/>
            <ac:picMk id="5" creationId="{1C8D9B6C-BC6C-B29B-F9A9-68060554167E}"/>
          </ac:picMkLst>
        </pc:picChg>
        <pc:picChg chg="add mod">
          <ac:chgData name="Tammena Heiko" userId="9de822bf-4a15-49e7-a1de-cac7831bb4cd" providerId="ADAL" clId="{D4EDB534-327E-4DCB-85F8-1EE50015CDF9}" dt="2026-06-09T10:06:07.439" v="9717" actId="1076"/>
          <ac:picMkLst>
            <pc:docMk/>
            <pc:sldMk cId="3414046576" sldId="323"/>
            <ac:picMk id="6" creationId="{6CA070E5-5FA2-0BAA-EA3F-9DA896F7B777}"/>
          </ac:picMkLst>
        </pc:picChg>
      </pc:sldChg>
      <pc:sldChg chg="modSp add del mod">
        <pc:chgData name="Tammena Heiko" userId="9de822bf-4a15-49e7-a1de-cac7831bb4cd" providerId="ADAL" clId="{D4EDB534-327E-4DCB-85F8-1EE50015CDF9}" dt="2026-05-27T08:06:47.817" v="7924" actId="47"/>
        <pc:sldMkLst>
          <pc:docMk/>
          <pc:sldMk cId="3348131137" sldId="324"/>
        </pc:sldMkLst>
        <pc:spChg chg="mod">
          <ac:chgData name="Tammena Heiko" userId="9de822bf-4a15-49e7-a1de-cac7831bb4cd" providerId="ADAL" clId="{D4EDB534-327E-4DCB-85F8-1EE50015CDF9}" dt="2026-05-19T12:54:21.222" v="1457" actId="108"/>
          <ac:spMkLst>
            <pc:docMk/>
            <pc:sldMk cId="3348131137" sldId="324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5-27T08:06:28.694" v="7923" actId="313"/>
          <ac:spMkLst>
            <pc:docMk/>
            <pc:sldMk cId="3348131137" sldId="324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5-27T06:52:03.134" v="4204" actId="20577"/>
          <ac:spMkLst>
            <pc:docMk/>
            <pc:sldMk cId="3348131137" sldId="324"/>
            <ac:spMk id="4" creationId="{7A5D3305-B4FF-B49F-57D0-6C9096BD92E1}"/>
          </ac:spMkLst>
        </pc:spChg>
      </pc:sldChg>
      <pc:sldChg chg="addSp modSp add mod">
        <pc:chgData name="Tammena Heiko" userId="9de822bf-4a15-49e7-a1de-cac7831bb4cd" providerId="ADAL" clId="{D4EDB534-327E-4DCB-85F8-1EE50015CDF9}" dt="2026-06-09T13:43:47.481" v="10007" actId="20577"/>
        <pc:sldMkLst>
          <pc:docMk/>
          <pc:sldMk cId="3313009527" sldId="325"/>
        </pc:sldMkLst>
        <pc:spChg chg="mod">
          <ac:chgData name="Tammena Heiko" userId="9de822bf-4a15-49e7-a1de-cac7831bb4cd" providerId="ADAL" clId="{D4EDB534-327E-4DCB-85F8-1EE50015CDF9}" dt="2026-06-09T13:43:47.481" v="10007" actId="20577"/>
          <ac:spMkLst>
            <pc:docMk/>
            <pc:sldMk cId="3313009527" sldId="325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6-09T10:22:07.833" v="9922" actId="1076"/>
          <ac:spMkLst>
            <pc:docMk/>
            <pc:sldMk cId="3313009527" sldId="325"/>
            <ac:spMk id="4" creationId="{7A5D3305-B4FF-B49F-57D0-6C9096BD92E1}"/>
          </ac:spMkLst>
        </pc:spChg>
        <pc:spChg chg="add mod">
          <ac:chgData name="Tammena Heiko" userId="9de822bf-4a15-49e7-a1de-cac7831bb4cd" providerId="ADAL" clId="{D4EDB534-327E-4DCB-85F8-1EE50015CDF9}" dt="2026-06-09T10:22:28.262" v="9927" actId="20577"/>
          <ac:spMkLst>
            <pc:docMk/>
            <pc:sldMk cId="3313009527" sldId="325"/>
            <ac:spMk id="6" creationId="{8477F319-0858-DAB2-2CA4-A15FB754308D}"/>
          </ac:spMkLst>
        </pc:spChg>
        <pc:picChg chg="add mod">
          <ac:chgData name="Tammena Heiko" userId="9de822bf-4a15-49e7-a1de-cac7831bb4cd" providerId="ADAL" clId="{D4EDB534-327E-4DCB-85F8-1EE50015CDF9}" dt="2026-06-09T10:22:12.143" v="9923" actId="1076"/>
          <ac:picMkLst>
            <pc:docMk/>
            <pc:sldMk cId="3313009527" sldId="325"/>
            <ac:picMk id="5" creationId="{DE137A90-98E3-89A3-11AB-5DCDAADD9462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10T07:49:02.967" v="10153" actId="20577"/>
        <pc:sldMkLst>
          <pc:docMk/>
          <pc:sldMk cId="213202497" sldId="326"/>
        </pc:sldMkLst>
        <pc:spChg chg="mod">
          <ac:chgData name="Tammena Heiko" userId="9de822bf-4a15-49e7-a1de-cac7831bb4cd" providerId="ADAL" clId="{D4EDB534-327E-4DCB-85F8-1EE50015CDF9}" dt="2026-06-10T07:49:02.967" v="10153" actId="20577"/>
          <ac:spMkLst>
            <pc:docMk/>
            <pc:sldMk cId="213202497" sldId="326"/>
            <ac:spMk id="3" creationId="{1D047714-520B-4D0B-B8AF-86DC6FECFEEB}"/>
          </ac:spMkLst>
        </pc:spChg>
        <pc:spChg chg="del mod">
          <ac:chgData name="Tammena Heiko" userId="9de822bf-4a15-49e7-a1de-cac7831bb4cd" providerId="ADAL" clId="{D4EDB534-327E-4DCB-85F8-1EE50015CDF9}" dt="2026-06-09T10:08:42.506" v="9767" actId="478"/>
          <ac:spMkLst>
            <pc:docMk/>
            <pc:sldMk cId="213202497" sldId="326"/>
            <ac:spMk id="4" creationId="{7A5D3305-B4FF-B49F-57D0-6C9096BD92E1}"/>
          </ac:spMkLst>
        </pc:spChg>
        <pc:spChg chg="add mod">
          <ac:chgData name="Tammena Heiko" userId="9de822bf-4a15-49e7-a1de-cac7831bb4cd" providerId="ADAL" clId="{D4EDB534-327E-4DCB-85F8-1EE50015CDF9}" dt="2026-06-09T10:21:49.073" v="9917" actId="5793"/>
          <ac:spMkLst>
            <pc:docMk/>
            <pc:sldMk cId="213202497" sldId="326"/>
            <ac:spMk id="7" creationId="{D42D5E27-F2CE-44A6-0D2D-0783549268F3}"/>
          </ac:spMkLst>
        </pc:spChg>
        <pc:picChg chg="add del mod">
          <ac:chgData name="Tammena Heiko" userId="9de822bf-4a15-49e7-a1de-cac7831bb4cd" providerId="ADAL" clId="{D4EDB534-327E-4DCB-85F8-1EE50015CDF9}" dt="2026-06-09T10:08:46.817" v="9768" actId="478"/>
          <ac:picMkLst>
            <pc:docMk/>
            <pc:sldMk cId="213202497" sldId="326"/>
            <ac:picMk id="5" creationId="{34E83CA2-4528-1767-6834-86F34BE44FCC}"/>
          </ac:picMkLst>
        </pc:picChg>
        <pc:picChg chg="add mod">
          <ac:chgData name="Tammena Heiko" userId="9de822bf-4a15-49e7-a1de-cac7831bb4cd" providerId="ADAL" clId="{D4EDB534-327E-4DCB-85F8-1EE50015CDF9}" dt="2026-06-09T10:21:36.543" v="9916" actId="1076"/>
          <ac:picMkLst>
            <pc:docMk/>
            <pc:sldMk cId="213202497" sldId="326"/>
            <ac:picMk id="6" creationId="{F885B83D-41FF-DBFA-CED9-F65985883F80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09T10:25:20.417" v="9967" actId="20577"/>
        <pc:sldMkLst>
          <pc:docMk/>
          <pc:sldMk cId="1317598299" sldId="327"/>
        </pc:sldMkLst>
        <pc:spChg chg="mod">
          <ac:chgData name="Tammena Heiko" userId="9de822bf-4a15-49e7-a1de-cac7831bb4cd" providerId="ADAL" clId="{D4EDB534-327E-4DCB-85F8-1EE50015CDF9}" dt="2026-05-27T06:56:57.394" v="4324" actId="20577"/>
          <ac:spMkLst>
            <pc:docMk/>
            <pc:sldMk cId="1317598299" sldId="327"/>
            <ac:spMk id="2" creationId="{264C3711-0DA3-E6CC-1772-8EDC02C8D066}"/>
          </ac:spMkLst>
        </pc:spChg>
        <pc:spChg chg="del mod">
          <ac:chgData name="Tammena Heiko" userId="9de822bf-4a15-49e7-a1de-cac7831bb4cd" providerId="ADAL" clId="{D4EDB534-327E-4DCB-85F8-1EE50015CDF9}" dt="2026-05-19T13:16:35.537" v="2313" actId="21"/>
          <ac:spMkLst>
            <pc:docMk/>
            <pc:sldMk cId="1317598299" sldId="327"/>
            <ac:spMk id="3" creationId="{1D047714-520B-4D0B-B8AF-86DC6FECFEEB}"/>
          </ac:spMkLst>
        </pc:spChg>
        <pc:spChg chg="add mod">
          <ac:chgData name="Tammena Heiko" userId="9de822bf-4a15-49e7-a1de-cac7831bb4cd" providerId="ADAL" clId="{D4EDB534-327E-4DCB-85F8-1EE50015CDF9}" dt="2026-06-09T10:25:20.417" v="9967" actId="20577"/>
          <ac:spMkLst>
            <pc:docMk/>
            <pc:sldMk cId="1317598299" sldId="327"/>
            <ac:spMk id="3" creationId="{A04F3AE4-A60A-ADAB-5A1E-C86F936EB0C6}"/>
          </ac:spMkLst>
        </pc:spChg>
        <pc:spChg chg="mod">
          <ac:chgData name="Tammena Heiko" userId="9de822bf-4a15-49e7-a1de-cac7831bb4cd" providerId="ADAL" clId="{D4EDB534-327E-4DCB-85F8-1EE50015CDF9}" dt="2026-06-09T10:24:37.177" v="9957" actId="1076"/>
          <ac:spMkLst>
            <pc:docMk/>
            <pc:sldMk cId="1317598299" sldId="327"/>
            <ac:spMk id="4" creationId="{7A5D3305-B4FF-B49F-57D0-6C9096BD92E1}"/>
          </ac:spMkLst>
        </pc:spChg>
        <pc:spChg chg="add del mod">
          <ac:chgData name="Tammena Heiko" userId="9de822bf-4a15-49e7-a1de-cac7831bb4cd" providerId="ADAL" clId="{D4EDB534-327E-4DCB-85F8-1EE50015CDF9}" dt="2026-06-09T10:24:33.253" v="9956" actId="478"/>
          <ac:spMkLst>
            <pc:docMk/>
            <pc:sldMk cId="1317598299" sldId="327"/>
            <ac:spMk id="5" creationId="{EFF56628-A3D6-9702-1CE3-D7A8B5C5EAC7}"/>
          </ac:spMkLst>
        </pc:spChg>
      </pc:sldChg>
      <pc:sldChg chg="delSp add del mod">
        <pc:chgData name="Tammena Heiko" userId="9de822bf-4a15-49e7-a1de-cac7831bb4cd" providerId="ADAL" clId="{D4EDB534-327E-4DCB-85F8-1EE50015CDF9}" dt="2026-05-19T14:15:22.439" v="2983" actId="47"/>
        <pc:sldMkLst>
          <pc:docMk/>
          <pc:sldMk cId="2274313732" sldId="328"/>
        </pc:sldMkLst>
        <pc:picChg chg="del">
          <ac:chgData name="Tammena Heiko" userId="9de822bf-4a15-49e7-a1de-cac7831bb4cd" providerId="ADAL" clId="{D4EDB534-327E-4DCB-85F8-1EE50015CDF9}" dt="2026-05-19T14:14:35.460" v="2925" actId="478"/>
          <ac:picMkLst>
            <pc:docMk/>
            <pc:sldMk cId="2274313732" sldId="328"/>
            <ac:picMk id="5" creationId="{C65237FF-1406-766D-C917-593BAB704210}"/>
          </ac:picMkLst>
        </pc:picChg>
      </pc:sldChg>
      <pc:sldChg chg="addSp delSp modSp add mod ord">
        <pc:chgData name="Tammena Heiko" userId="9de822bf-4a15-49e7-a1de-cac7831bb4cd" providerId="ADAL" clId="{D4EDB534-327E-4DCB-85F8-1EE50015CDF9}" dt="2026-05-27T06:58:32.535" v="4344" actId="20577"/>
        <pc:sldMkLst>
          <pc:docMk/>
          <pc:sldMk cId="2998225883" sldId="329"/>
        </pc:sldMkLst>
        <pc:spChg chg="mod">
          <ac:chgData name="Tammena Heiko" userId="9de822bf-4a15-49e7-a1de-cac7831bb4cd" providerId="ADAL" clId="{D4EDB534-327E-4DCB-85F8-1EE50015CDF9}" dt="2026-05-27T06:58:32.535" v="4344" actId="20577"/>
          <ac:spMkLst>
            <pc:docMk/>
            <pc:sldMk cId="2998225883" sldId="329"/>
            <ac:spMk id="2" creationId="{264C3711-0DA3-E6CC-1772-8EDC02C8D066}"/>
          </ac:spMkLst>
        </pc:spChg>
        <pc:picChg chg="add mod">
          <ac:chgData name="Tammena Heiko" userId="9de822bf-4a15-49e7-a1de-cac7831bb4cd" providerId="ADAL" clId="{D4EDB534-327E-4DCB-85F8-1EE50015CDF9}" dt="2026-05-19T14:14:53.709" v="2929" actId="1076"/>
          <ac:picMkLst>
            <pc:docMk/>
            <pc:sldMk cId="2998225883" sldId="329"/>
            <ac:picMk id="3" creationId="{19AC3BB9-A566-944A-4F95-33361BBBE4DE}"/>
          </ac:picMkLst>
        </pc:picChg>
        <pc:picChg chg="del">
          <ac:chgData name="Tammena Heiko" userId="9de822bf-4a15-49e7-a1de-cac7831bb4cd" providerId="ADAL" clId="{D4EDB534-327E-4DCB-85F8-1EE50015CDF9}" dt="2026-05-19T14:14:39.076" v="2927" actId="478"/>
          <ac:picMkLst>
            <pc:docMk/>
            <pc:sldMk cId="2998225883" sldId="329"/>
            <ac:picMk id="5" creationId="{C65237FF-1406-766D-C917-593BAB704210}"/>
          </ac:picMkLst>
        </pc:picChg>
      </pc:sldChg>
      <pc:sldChg chg="addSp delSp modSp add mod ord">
        <pc:chgData name="Tammena Heiko" userId="9de822bf-4a15-49e7-a1de-cac7831bb4cd" providerId="ADAL" clId="{D4EDB534-327E-4DCB-85F8-1EE50015CDF9}" dt="2026-05-27T08:23:40.945" v="8070"/>
        <pc:sldMkLst>
          <pc:docMk/>
          <pc:sldMk cId="4005071532" sldId="330"/>
        </pc:sldMkLst>
        <pc:spChg chg="mod">
          <ac:chgData name="Tammena Heiko" userId="9de822bf-4a15-49e7-a1de-cac7831bb4cd" providerId="ADAL" clId="{D4EDB534-327E-4DCB-85F8-1EE50015CDF9}" dt="2026-05-19T14:23:30.043" v="3281" actId="1076"/>
          <ac:spMkLst>
            <pc:docMk/>
            <pc:sldMk cId="4005071532" sldId="330"/>
            <ac:spMk id="2" creationId="{264C3711-0DA3-E6CC-1772-8EDC02C8D066}"/>
          </ac:spMkLst>
        </pc:spChg>
        <pc:spChg chg="add mod">
          <ac:chgData name="Tammena Heiko" userId="9de822bf-4a15-49e7-a1de-cac7831bb4cd" providerId="ADAL" clId="{D4EDB534-327E-4DCB-85F8-1EE50015CDF9}" dt="2026-05-27T07:00:19.947" v="4448" actId="20577"/>
          <ac:spMkLst>
            <pc:docMk/>
            <pc:sldMk cId="4005071532" sldId="330"/>
            <ac:spMk id="5" creationId="{CA16AFAC-F2A1-5552-2EDE-E08F76233B60}"/>
          </ac:spMkLst>
        </pc:spChg>
        <pc:spChg chg="add mod">
          <ac:chgData name="Tammena Heiko" userId="9de822bf-4a15-49e7-a1de-cac7831bb4cd" providerId="ADAL" clId="{D4EDB534-327E-4DCB-85F8-1EE50015CDF9}" dt="2026-05-27T06:59:53.086" v="4434" actId="313"/>
          <ac:spMkLst>
            <pc:docMk/>
            <pc:sldMk cId="4005071532" sldId="330"/>
            <ac:spMk id="6" creationId="{8CCE9647-53DF-D01D-6884-3D2D9599AB11}"/>
          </ac:spMkLst>
        </pc:spChg>
        <pc:picChg chg="del">
          <ac:chgData name="Tammena Heiko" userId="9de822bf-4a15-49e7-a1de-cac7831bb4cd" providerId="ADAL" clId="{D4EDB534-327E-4DCB-85F8-1EE50015CDF9}" dt="2026-05-19T14:19:27.518" v="3024" actId="478"/>
          <ac:picMkLst>
            <pc:docMk/>
            <pc:sldMk cId="4005071532" sldId="330"/>
            <ac:picMk id="3" creationId="{19AC3BB9-A566-944A-4F95-33361BBBE4DE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10T07:52:54.141" v="10189" actId="20577"/>
        <pc:sldMkLst>
          <pc:docMk/>
          <pc:sldMk cId="2678338340" sldId="331"/>
        </pc:sldMkLst>
        <pc:spChg chg="mod">
          <ac:chgData name="Tammena Heiko" userId="9de822bf-4a15-49e7-a1de-cac7831bb4cd" providerId="ADAL" clId="{D4EDB534-327E-4DCB-85F8-1EE50015CDF9}" dt="2026-05-27T07:00:51.863" v="4484" actId="1076"/>
          <ac:spMkLst>
            <pc:docMk/>
            <pc:sldMk cId="2678338340" sldId="331"/>
            <ac:spMk id="2" creationId="{264C3711-0DA3-E6CC-1772-8EDC02C8D066}"/>
          </ac:spMkLst>
        </pc:spChg>
        <pc:spChg chg="add del">
          <ac:chgData name="Tammena Heiko" userId="9de822bf-4a15-49e7-a1de-cac7831bb4cd" providerId="ADAL" clId="{D4EDB534-327E-4DCB-85F8-1EE50015CDF9}" dt="2026-05-27T07:15:25.120" v="5383" actId="22"/>
          <ac:spMkLst>
            <pc:docMk/>
            <pc:sldMk cId="2678338340" sldId="331"/>
            <ac:spMk id="4" creationId="{0BA2F2DE-D336-79D7-0BCD-5354730323AF}"/>
          </ac:spMkLst>
        </pc:spChg>
        <pc:spChg chg="mod">
          <ac:chgData name="Tammena Heiko" userId="9de822bf-4a15-49e7-a1de-cac7831bb4cd" providerId="ADAL" clId="{D4EDB534-327E-4DCB-85F8-1EE50015CDF9}" dt="2026-06-10T07:52:54.141" v="10189" actId="20577"/>
          <ac:spMkLst>
            <pc:docMk/>
            <pc:sldMk cId="2678338340" sldId="331"/>
            <ac:spMk id="5" creationId="{CA16AFAC-F2A1-5552-2EDE-E08F76233B60}"/>
          </ac:spMkLst>
        </pc:spChg>
        <pc:spChg chg="add mod">
          <ac:chgData name="Tammena Heiko" userId="9de822bf-4a15-49e7-a1de-cac7831bb4cd" providerId="ADAL" clId="{D4EDB534-327E-4DCB-85F8-1EE50015CDF9}" dt="2026-06-09T06:50:42.038" v="9347" actId="6549"/>
          <ac:spMkLst>
            <pc:docMk/>
            <pc:sldMk cId="2678338340" sldId="331"/>
            <ac:spMk id="6" creationId="{706C6355-B41F-BA13-C5E6-128D4D0C3A94}"/>
          </ac:spMkLst>
        </pc:spChg>
        <pc:spChg chg="del mod">
          <ac:chgData name="Tammena Heiko" userId="9de822bf-4a15-49e7-a1de-cac7831bb4cd" providerId="ADAL" clId="{D4EDB534-327E-4DCB-85F8-1EE50015CDF9}" dt="2026-05-19T14:24:46.904" v="3310" actId="478"/>
          <ac:spMkLst>
            <pc:docMk/>
            <pc:sldMk cId="2678338340" sldId="331"/>
            <ac:spMk id="6" creationId="{8CCE9647-53DF-D01D-6884-3D2D9599AB11}"/>
          </ac:spMkLst>
        </pc:spChg>
      </pc:sldChg>
      <pc:sldChg chg="addSp delSp modSp add mod ord">
        <pc:chgData name="Tammena Heiko" userId="9de822bf-4a15-49e7-a1de-cac7831bb4cd" providerId="ADAL" clId="{D4EDB534-327E-4DCB-85F8-1EE50015CDF9}" dt="2026-06-09T13:42:20.140" v="10003" actId="14100"/>
        <pc:sldMkLst>
          <pc:docMk/>
          <pc:sldMk cId="4174048317" sldId="332"/>
        </pc:sldMkLst>
        <pc:spChg chg="mod">
          <ac:chgData name="Tammena Heiko" userId="9de822bf-4a15-49e7-a1de-cac7831bb4cd" providerId="ADAL" clId="{D4EDB534-327E-4DCB-85F8-1EE50015CDF9}" dt="2026-05-27T09:55:59.169" v="8398" actId="20577"/>
          <ac:spMkLst>
            <pc:docMk/>
            <pc:sldMk cId="4174048317" sldId="332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09T10:00:53.999" v="9656" actId="20577"/>
          <ac:spMkLst>
            <pc:docMk/>
            <pc:sldMk cId="4174048317" sldId="332"/>
            <ac:spMk id="3" creationId="{1D047714-520B-4D0B-B8AF-86DC6FECFEEB}"/>
          </ac:spMkLst>
        </pc:spChg>
        <pc:spChg chg="del mod">
          <ac:chgData name="Tammena Heiko" userId="9de822bf-4a15-49e7-a1de-cac7831bb4cd" providerId="ADAL" clId="{D4EDB534-327E-4DCB-85F8-1EE50015CDF9}" dt="2026-06-09T09:55:26.812" v="9409" actId="478"/>
          <ac:spMkLst>
            <pc:docMk/>
            <pc:sldMk cId="4174048317" sldId="332"/>
            <ac:spMk id="7" creationId="{D0434865-EEDB-42A6-A2A6-67139AF13F07}"/>
          </ac:spMkLst>
        </pc:spChg>
        <pc:spChg chg="del">
          <ac:chgData name="Tammena Heiko" userId="9de822bf-4a15-49e7-a1de-cac7831bb4cd" providerId="ADAL" clId="{D4EDB534-327E-4DCB-85F8-1EE50015CDF9}" dt="2026-05-27T06:50:05.489" v="4165" actId="478"/>
          <ac:spMkLst>
            <pc:docMk/>
            <pc:sldMk cId="4174048317" sldId="332"/>
            <ac:spMk id="18" creationId="{07DEBF46-9772-22CC-B6F2-7A57FCDAA7BD}"/>
          </ac:spMkLst>
        </pc:spChg>
        <pc:picChg chg="add mod">
          <ac:chgData name="Tammena Heiko" userId="9de822bf-4a15-49e7-a1de-cac7831bb4cd" providerId="ADAL" clId="{D4EDB534-327E-4DCB-85F8-1EE50015CDF9}" dt="2026-06-09T13:42:20.140" v="10003" actId="14100"/>
          <ac:picMkLst>
            <pc:docMk/>
            <pc:sldMk cId="4174048317" sldId="332"/>
            <ac:picMk id="4" creationId="{1505B095-60CD-6560-02F7-13E926F80319}"/>
          </ac:picMkLst>
        </pc:picChg>
        <pc:picChg chg="add del mod">
          <ac:chgData name="Tammena Heiko" userId="9de822bf-4a15-49e7-a1de-cac7831bb4cd" providerId="ADAL" clId="{D4EDB534-327E-4DCB-85F8-1EE50015CDF9}" dt="2026-06-09T09:55:21.468" v="9408" actId="478"/>
          <ac:picMkLst>
            <pc:docMk/>
            <pc:sldMk cId="4174048317" sldId="332"/>
            <ac:picMk id="5" creationId="{35025734-52F0-1488-A096-1BF509C63D5B}"/>
          </ac:picMkLst>
        </pc:picChg>
      </pc:sldChg>
      <pc:sldChg chg="addSp modSp add mod">
        <pc:chgData name="Tammena Heiko" userId="9de822bf-4a15-49e7-a1de-cac7831bb4cd" providerId="ADAL" clId="{D4EDB534-327E-4DCB-85F8-1EE50015CDF9}" dt="2026-06-09T13:49:27.072" v="10040" actId="5793"/>
        <pc:sldMkLst>
          <pc:docMk/>
          <pc:sldMk cId="3211933161" sldId="333"/>
        </pc:sldMkLst>
        <pc:spChg chg="mod">
          <ac:chgData name="Tammena Heiko" userId="9de822bf-4a15-49e7-a1de-cac7831bb4cd" providerId="ADAL" clId="{D4EDB534-327E-4DCB-85F8-1EE50015CDF9}" dt="2026-05-27T07:01:40.319" v="4547" actId="20577"/>
          <ac:spMkLst>
            <pc:docMk/>
            <pc:sldMk cId="3211933161" sldId="333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09T13:49:27.072" v="10040" actId="5793"/>
          <ac:spMkLst>
            <pc:docMk/>
            <pc:sldMk cId="3211933161" sldId="333"/>
            <ac:spMk id="5" creationId="{CA16AFAC-F2A1-5552-2EDE-E08F76233B60}"/>
          </ac:spMkLst>
        </pc:spChg>
        <pc:picChg chg="add mod">
          <ac:chgData name="Tammena Heiko" userId="9de822bf-4a15-49e7-a1de-cac7831bb4cd" providerId="ADAL" clId="{D4EDB534-327E-4DCB-85F8-1EE50015CDF9}" dt="2026-05-27T07:22:50.624" v="5824" actId="14100"/>
          <ac:picMkLst>
            <pc:docMk/>
            <pc:sldMk cId="3211933161" sldId="333"/>
            <ac:picMk id="3" creationId="{791DDF01-972A-7B39-21D4-952292C5C192}"/>
          </ac:picMkLst>
        </pc:picChg>
      </pc:sldChg>
      <pc:sldChg chg="addSp modSp add mod">
        <pc:chgData name="Tammena Heiko" userId="9de822bf-4a15-49e7-a1de-cac7831bb4cd" providerId="ADAL" clId="{D4EDB534-327E-4DCB-85F8-1EE50015CDF9}" dt="2026-06-10T07:53:05.984" v="10190" actId="1076"/>
        <pc:sldMkLst>
          <pc:docMk/>
          <pc:sldMk cId="417504911" sldId="334"/>
        </pc:sldMkLst>
        <pc:spChg chg="mod">
          <ac:chgData name="Tammena Heiko" userId="9de822bf-4a15-49e7-a1de-cac7831bb4cd" providerId="ADAL" clId="{D4EDB534-327E-4DCB-85F8-1EE50015CDF9}" dt="2026-05-27T07:03:35.228" v="4591" actId="14100"/>
          <ac:spMkLst>
            <pc:docMk/>
            <pc:sldMk cId="417504911" sldId="334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10T07:53:05.984" v="10190" actId="1076"/>
          <ac:spMkLst>
            <pc:docMk/>
            <pc:sldMk cId="417504911" sldId="334"/>
            <ac:spMk id="5" creationId="{CA16AFAC-F2A1-5552-2EDE-E08F76233B60}"/>
          </ac:spMkLst>
        </pc:spChg>
        <pc:picChg chg="add mod">
          <ac:chgData name="Tammena Heiko" userId="9de822bf-4a15-49e7-a1de-cac7831bb4cd" providerId="ADAL" clId="{D4EDB534-327E-4DCB-85F8-1EE50015CDF9}" dt="2026-05-27T07:29:51.348" v="6380" actId="1076"/>
          <ac:picMkLst>
            <pc:docMk/>
            <pc:sldMk cId="417504911" sldId="334"/>
            <ac:picMk id="3" creationId="{27585D4F-B77C-5170-9A96-C63AA382F149}"/>
          </ac:picMkLst>
        </pc:picChg>
      </pc:sldChg>
      <pc:sldChg chg="addSp modSp add mod ord">
        <pc:chgData name="Tammena Heiko" userId="9de822bf-4a15-49e7-a1de-cac7831bb4cd" providerId="ADAL" clId="{D4EDB534-327E-4DCB-85F8-1EE50015CDF9}" dt="2026-06-10T07:52:42.682" v="10185" actId="113"/>
        <pc:sldMkLst>
          <pc:docMk/>
          <pc:sldMk cId="2389079876" sldId="335"/>
        </pc:sldMkLst>
        <pc:spChg chg="mod">
          <ac:chgData name="Tammena Heiko" userId="9de822bf-4a15-49e7-a1de-cac7831bb4cd" providerId="ADAL" clId="{D4EDB534-327E-4DCB-85F8-1EE50015CDF9}" dt="2026-05-27T07:03:08.132" v="4572" actId="14100"/>
          <ac:spMkLst>
            <pc:docMk/>
            <pc:sldMk cId="2389079876" sldId="335"/>
            <ac:spMk id="2" creationId="{264C3711-0DA3-E6CC-1772-8EDC02C8D066}"/>
          </ac:spMkLst>
        </pc:spChg>
        <pc:spChg chg="add mod">
          <ac:chgData name="Tammena Heiko" userId="9de822bf-4a15-49e7-a1de-cac7831bb4cd" providerId="ADAL" clId="{D4EDB534-327E-4DCB-85F8-1EE50015CDF9}" dt="2026-06-09T13:48:36.237" v="10025" actId="1076"/>
          <ac:spMkLst>
            <pc:docMk/>
            <pc:sldMk cId="2389079876" sldId="335"/>
            <ac:spMk id="3" creationId="{F205F224-2E02-F512-E9A3-C7048C1222B9}"/>
          </ac:spMkLst>
        </pc:spChg>
        <pc:spChg chg="mod">
          <ac:chgData name="Tammena Heiko" userId="9de822bf-4a15-49e7-a1de-cac7831bb4cd" providerId="ADAL" clId="{D4EDB534-327E-4DCB-85F8-1EE50015CDF9}" dt="2026-06-10T07:52:42.682" v="10185" actId="113"/>
          <ac:spMkLst>
            <pc:docMk/>
            <pc:sldMk cId="2389079876" sldId="335"/>
            <ac:spMk id="5" creationId="{CA16AFAC-F2A1-5552-2EDE-E08F76233B60}"/>
          </ac:spMkLst>
        </pc:spChg>
      </pc:sldChg>
      <pc:sldChg chg="addSp delSp modSp add mod">
        <pc:chgData name="Tammena Heiko" userId="9de822bf-4a15-49e7-a1de-cac7831bb4cd" providerId="ADAL" clId="{D4EDB534-327E-4DCB-85F8-1EE50015CDF9}" dt="2026-05-27T07:51:57.091" v="7542" actId="20577"/>
        <pc:sldMkLst>
          <pc:docMk/>
          <pc:sldMk cId="915393301" sldId="336"/>
        </pc:sldMkLst>
        <pc:spChg chg="mod">
          <ac:chgData name="Tammena Heiko" userId="9de822bf-4a15-49e7-a1de-cac7831bb4cd" providerId="ADAL" clId="{D4EDB534-327E-4DCB-85F8-1EE50015CDF9}" dt="2026-05-27T07:40:49.971" v="7073" actId="20577"/>
          <ac:spMkLst>
            <pc:docMk/>
            <pc:sldMk cId="915393301" sldId="336"/>
            <ac:spMk id="2" creationId="{F4D12AAA-F444-7101-D100-1AB9A0F1B65C}"/>
          </ac:spMkLst>
        </pc:spChg>
        <pc:spChg chg="mod">
          <ac:chgData name="Tammena Heiko" userId="9de822bf-4a15-49e7-a1de-cac7831bb4cd" providerId="ADAL" clId="{D4EDB534-327E-4DCB-85F8-1EE50015CDF9}" dt="2026-05-27T07:40:57.369" v="7075" actId="6549"/>
          <ac:spMkLst>
            <pc:docMk/>
            <pc:sldMk cId="915393301" sldId="336"/>
            <ac:spMk id="3" creationId="{47F90DFD-FC76-6B91-FDDA-5291DF00C53E}"/>
          </ac:spMkLst>
        </pc:spChg>
        <pc:spChg chg="add mod">
          <ac:chgData name="Tammena Heiko" userId="9de822bf-4a15-49e7-a1de-cac7831bb4cd" providerId="ADAL" clId="{D4EDB534-327E-4DCB-85F8-1EE50015CDF9}" dt="2026-05-27T07:51:57.091" v="7542" actId="20577"/>
          <ac:spMkLst>
            <pc:docMk/>
            <pc:sldMk cId="915393301" sldId="336"/>
            <ac:spMk id="5" creationId="{74D95957-F5AA-E550-856C-21D65232C8BF}"/>
          </ac:spMkLst>
        </pc:spChg>
        <pc:picChg chg="del">
          <ac:chgData name="Tammena Heiko" userId="9de822bf-4a15-49e7-a1de-cac7831bb4cd" providerId="ADAL" clId="{D4EDB534-327E-4DCB-85F8-1EE50015CDF9}" dt="2026-05-27T07:40:52.750" v="7074" actId="478"/>
          <ac:picMkLst>
            <pc:docMk/>
            <pc:sldMk cId="915393301" sldId="336"/>
            <ac:picMk id="6" creationId="{38F55837-8A49-47F8-B9D8-61A16FE224BE}"/>
          </ac:picMkLst>
        </pc:picChg>
        <pc:picChg chg="add mod">
          <ac:chgData name="Tammena Heiko" userId="9de822bf-4a15-49e7-a1de-cac7831bb4cd" providerId="ADAL" clId="{D4EDB534-327E-4DCB-85F8-1EE50015CDF9}" dt="2026-05-27T07:48:18.002" v="7459" actId="1076"/>
          <ac:picMkLst>
            <pc:docMk/>
            <pc:sldMk cId="915393301" sldId="336"/>
            <ac:picMk id="8" creationId="{44A70C80-029A-8068-9C8A-51D982354BAC}"/>
          </ac:picMkLst>
        </pc:picChg>
      </pc:sldChg>
      <pc:sldChg chg="modSp add mod">
        <pc:chgData name="Tammena Heiko" userId="9de822bf-4a15-49e7-a1de-cac7831bb4cd" providerId="ADAL" clId="{D4EDB534-327E-4DCB-85F8-1EE50015CDF9}" dt="2026-05-27T09:51:10.998" v="8119" actId="20577"/>
        <pc:sldMkLst>
          <pc:docMk/>
          <pc:sldMk cId="2636239250" sldId="337"/>
        </pc:sldMkLst>
        <pc:spChg chg="mod">
          <ac:chgData name="Tammena Heiko" userId="9de822bf-4a15-49e7-a1de-cac7831bb4cd" providerId="ADAL" clId="{D4EDB534-327E-4DCB-85F8-1EE50015CDF9}" dt="2026-05-27T09:51:10.998" v="8119" actId="20577"/>
          <ac:spMkLst>
            <pc:docMk/>
            <pc:sldMk cId="2636239250" sldId="337"/>
            <ac:spMk id="3" creationId="{47F90DFD-FC76-6B91-FDDA-5291DF00C53E}"/>
          </ac:spMkLst>
        </pc:spChg>
      </pc:sldChg>
      <pc:sldChg chg="addSp delSp modSp add mod ord">
        <pc:chgData name="Tammena Heiko" userId="9de822bf-4a15-49e7-a1de-cac7831bb4cd" providerId="ADAL" clId="{D4EDB534-327E-4DCB-85F8-1EE50015CDF9}" dt="2026-06-09T13:50:42.036" v="10047" actId="1076"/>
        <pc:sldMkLst>
          <pc:docMk/>
          <pc:sldMk cId="3369988018" sldId="338"/>
        </pc:sldMkLst>
        <pc:spChg chg="mod">
          <ac:chgData name="Tammena Heiko" userId="9de822bf-4a15-49e7-a1de-cac7831bb4cd" providerId="ADAL" clId="{D4EDB534-327E-4DCB-85F8-1EE50015CDF9}" dt="2026-05-27T09:52:15.613" v="8190" actId="20577"/>
          <ac:spMkLst>
            <pc:docMk/>
            <pc:sldMk cId="3369988018" sldId="338"/>
            <ac:spMk id="2" creationId="{F4D12AAA-F444-7101-D100-1AB9A0F1B65C}"/>
          </ac:spMkLst>
        </pc:spChg>
        <pc:spChg chg="del mod">
          <ac:chgData name="Tammena Heiko" userId="9de822bf-4a15-49e7-a1de-cac7831bb4cd" providerId="ADAL" clId="{D4EDB534-327E-4DCB-85F8-1EE50015CDF9}" dt="2026-05-27T07:54:39.891" v="7626" actId="478"/>
          <ac:spMkLst>
            <pc:docMk/>
            <pc:sldMk cId="3369988018" sldId="338"/>
            <ac:spMk id="5" creationId="{74D95957-F5AA-E550-856C-21D65232C8BF}"/>
          </ac:spMkLst>
        </pc:spChg>
        <pc:spChg chg="add del mod">
          <ac:chgData name="Tammena Heiko" userId="9de822bf-4a15-49e7-a1de-cac7831bb4cd" providerId="ADAL" clId="{D4EDB534-327E-4DCB-85F8-1EE50015CDF9}" dt="2026-05-27T07:55:37.448" v="7632" actId="478"/>
          <ac:spMkLst>
            <pc:docMk/>
            <pc:sldMk cId="3369988018" sldId="338"/>
            <ac:spMk id="10" creationId="{3CCA08DA-536A-FD90-104F-D78B773E0C72}"/>
          </ac:spMkLst>
        </pc:spChg>
        <pc:spChg chg="add mod">
          <ac:chgData name="Tammena Heiko" userId="9de822bf-4a15-49e7-a1de-cac7831bb4cd" providerId="ADAL" clId="{D4EDB534-327E-4DCB-85F8-1EE50015CDF9}" dt="2026-06-09T13:50:42.036" v="10047" actId="1076"/>
          <ac:spMkLst>
            <pc:docMk/>
            <pc:sldMk cId="3369988018" sldId="338"/>
            <ac:spMk id="11" creationId="{F913AC23-2366-A8BE-D908-1B7A983192E8}"/>
          </ac:spMkLst>
        </pc:spChg>
        <pc:picChg chg="add mod">
          <ac:chgData name="Tammena Heiko" userId="9de822bf-4a15-49e7-a1de-cac7831bb4cd" providerId="ADAL" clId="{D4EDB534-327E-4DCB-85F8-1EE50015CDF9}" dt="2026-05-27T09:51:46.112" v="8131" actId="14100"/>
          <ac:picMkLst>
            <pc:docMk/>
            <pc:sldMk cId="3369988018" sldId="338"/>
            <ac:picMk id="6" creationId="{3DF32150-7969-E0E7-FFE3-7E2DBB33C0BE}"/>
          </ac:picMkLst>
        </pc:picChg>
        <pc:picChg chg="del">
          <ac:chgData name="Tammena Heiko" userId="9de822bf-4a15-49e7-a1de-cac7831bb4cd" providerId="ADAL" clId="{D4EDB534-327E-4DCB-85F8-1EE50015CDF9}" dt="2026-05-27T07:54:07.857" v="7621" actId="478"/>
          <ac:picMkLst>
            <pc:docMk/>
            <pc:sldMk cId="3369988018" sldId="338"/>
            <ac:picMk id="8" creationId="{44A70C80-029A-8068-9C8A-51D982354BAC}"/>
          </ac:picMkLst>
        </pc:picChg>
        <pc:picChg chg="add mod">
          <ac:chgData name="Tammena Heiko" userId="9de822bf-4a15-49e7-a1de-cac7831bb4cd" providerId="ADAL" clId="{D4EDB534-327E-4DCB-85F8-1EE50015CDF9}" dt="2026-06-09T13:50:38.264" v="10046" actId="1076"/>
          <ac:picMkLst>
            <pc:docMk/>
            <pc:sldMk cId="3369988018" sldId="338"/>
            <ac:picMk id="9" creationId="{5C38A095-9F7D-968B-16E7-005F40C606D5}"/>
          </ac:picMkLst>
        </pc:picChg>
      </pc:sldChg>
      <pc:sldChg chg="add">
        <pc:chgData name="Tammena Heiko" userId="9de822bf-4a15-49e7-a1de-cac7831bb4cd" providerId="ADAL" clId="{D4EDB534-327E-4DCB-85F8-1EE50015CDF9}" dt="2026-05-27T08:00:47.516" v="7742"/>
        <pc:sldMkLst>
          <pc:docMk/>
          <pc:sldMk cId="2470538524" sldId="339"/>
        </pc:sldMkLst>
      </pc:sldChg>
      <pc:sldChg chg="addSp delSp modSp add mod">
        <pc:chgData name="Tammena Heiko" userId="9de822bf-4a15-49e7-a1de-cac7831bb4cd" providerId="ADAL" clId="{D4EDB534-327E-4DCB-85F8-1EE50015CDF9}" dt="2026-06-09T13:47:40.101" v="10023"/>
        <pc:sldMkLst>
          <pc:docMk/>
          <pc:sldMk cId="333519900" sldId="340"/>
        </pc:sldMkLst>
        <pc:spChg chg="mod">
          <ac:chgData name="Tammena Heiko" userId="9de822bf-4a15-49e7-a1de-cac7831bb4cd" providerId="ADAL" clId="{D4EDB534-327E-4DCB-85F8-1EE50015CDF9}" dt="2026-06-09T13:47:20.029" v="10020" actId="20577"/>
          <ac:spMkLst>
            <pc:docMk/>
            <pc:sldMk cId="333519900" sldId="340"/>
            <ac:spMk id="2" creationId="{264C3711-0DA3-E6CC-1772-8EDC02C8D066}"/>
          </ac:spMkLst>
        </pc:spChg>
        <pc:spChg chg="del mod">
          <ac:chgData name="Tammena Heiko" userId="9de822bf-4a15-49e7-a1de-cac7831bb4cd" providerId="ADAL" clId="{D4EDB534-327E-4DCB-85F8-1EE50015CDF9}" dt="2026-05-27T08:09:26.331" v="7951" actId="478"/>
          <ac:spMkLst>
            <pc:docMk/>
            <pc:sldMk cId="333519900" sldId="340"/>
            <ac:spMk id="4" creationId="{7A5D3305-B4FF-B49F-57D0-6C9096BD92E1}"/>
          </ac:spMkLst>
        </pc:spChg>
        <pc:spChg chg="del">
          <ac:chgData name="Tammena Heiko" userId="9de822bf-4a15-49e7-a1de-cac7831bb4cd" providerId="ADAL" clId="{D4EDB534-327E-4DCB-85F8-1EE50015CDF9}" dt="2026-05-27T08:09:28.775" v="7952" actId="478"/>
          <ac:spMkLst>
            <pc:docMk/>
            <pc:sldMk cId="333519900" sldId="340"/>
            <ac:spMk id="5" creationId="{EFF56628-A3D6-9702-1CE3-D7A8B5C5EAC7}"/>
          </ac:spMkLst>
        </pc:spChg>
        <pc:spChg chg="add mod">
          <ac:chgData name="Tammena Heiko" userId="9de822bf-4a15-49e7-a1de-cac7831bb4cd" providerId="ADAL" clId="{D4EDB534-327E-4DCB-85F8-1EE50015CDF9}" dt="2026-06-08T07:45:14.620" v="9257" actId="1076"/>
          <ac:spMkLst>
            <pc:docMk/>
            <pc:sldMk cId="333519900" sldId="340"/>
            <ac:spMk id="10" creationId="{29687DFC-306F-39CB-1A3D-1E8C559CAB81}"/>
          </ac:spMkLst>
        </pc:spChg>
        <pc:graphicFrameChg chg="add del mod">
          <ac:chgData name="Tammena Heiko" userId="9de822bf-4a15-49e7-a1de-cac7831bb4cd" providerId="ADAL" clId="{D4EDB534-327E-4DCB-85F8-1EE50015CDF9}" dt="2026-06-09T13:47:40.101" v="10023"/>
          <ac:graphicFrameMkLst>
            <pc:docMk/>
            <pc:sldMk cId="333519900" sldId="340"/>
            <ac:graphicFrameMk id="3" creationId="{38B678CE-2D84-66E8-5213-4D4BEE61E770}"/>
          </ac:graphicFrameMkLst>
        </pc:graphicFrameChg>
        <pc:graphicFrameChg chg="add mod">
          <ac:chgData name="Tammena Heiko" userId="9de822bf-4a15-49e7-a1de-cac7831bb4cd" providerId="ADAL" clId="{D4EDB534-327E-4DCB-85F8-1EE50015CDF9}" dt="2026-05-27T10:43:32.284" v="8734"/>
          <ac:graphicFrameMkLst>
            <pc:docMk/>
            <pc:sldMk cId="333519900" sldId="340"/>
            <ac:graphicFrameMk id="9" creationId="{38B678CE-2D84-66E8-5213-4D4BEE61E770}"/>
          </ac:graphicFrameMkLst>
        </pc:graphicFrameChg>
        <pc:cxnChg chg="add">
          <ac:chgData name="Tammena Heiko" userId="9de822bf-4a15-49e7-a1de-cac7831bb4cd" providerId="ADAL" clId="{D4EDB534-327E-4DCB-85F8-1EE50015CDF9}" dt="2026-05-27T10:34:13.229" v="8725" actId="11529"/>
          <ac:cxnSpMkLst>
            <pc:docMk/>
            <pc:sldMk cId="333519900" sldId="340"/>
            <ac:cxnSpMk id="7" creationId="{B0A29D06-7E0B-F15A-99F0-002507EC1B1F}"/>
          </ac:cxnSpMkLst>
        </pc:cxnChg>
      </pc:sldChg>
      <pc:sldChg chg="add">
        <pc:chgData name="Tammena Heiko" userId="9de822bf-4a15-49e7-a1de-cac7831bb4cd" providerId="ADAL" clId="{D4EDB534-327E-4DCB-85F8-1EE50015CDF9}" dt="2026-05-27T09:54:44.875" v="8354"/>
        <pc:sldMkLst>
          <pc:docMk/>
          <pc:sldMk cId="129531849" sldId="341"/>
        </pc:sldMkLst>
      </pc:sldChg>
      <pc:sldChg chg="add del">
        <pc:chgData name="Tammena Heiko" userId="9de822bf-4a15-49e7-a1de-cac7831bb4cd" providerId="ADAL" clId="{D4EDB534-327E-4DCB-85F8-1EE50015CDF9}" dt="2026-05-27T08:09:36.132" v="7954"/>
        <pc:sldMkLst>
          <pc:docMk/>
          <pc:sldMk cId="4003784080" sldId="341"/>
        </pc:sldMkLst>
      </pc:sldChg>
      <pc:sldChg chg="add del">
        <pc:chgData name="Tammena Heiko" userId="9de822bf-4a15-49e7-a1de-cac7831bb4cd" providerId="ADAL" clId="{D4EDB534-327E-4DCB-85F8-1EE50015CDF9}" dt="2026-05-27T08:09:58.223" v="7956"/>
        <pc:sldMkLst>
          <pc:docMk/>
          <pc:sldMk cId="4277352994" sldId="341"/>
        </pc:sldMkLst>
      </pc:sldChg>
      <pc:sldChg chg="add">
        <pc:chgData name="Tammena Heiko" userId="9de822bf-4a15-49e7-a1de-cac7831bb4cd" providerId="ADAL" clId="{D4EDB534-327E-4DCB-85F8-1EE50015CDF9}" dt="2026-05-27T11:16:03.713" v="8916"/>
        <pc:sldMkLst>
          <pc:docMk/>
          <pc:sldMk cId="2960484644" sldId="342"/>
        </pc:sldMkLst>
      </pc:sldChg>
      <pc:sldChg chg="modSp add mod ord">
        <pc:chgData name="Tammena Heiko" userId="9de822bf-4a15-49e7-a1de-cac7831bb4cd" providerId="ADAL" clId="{D4EDB534-327E-4DCB-85F8-1EE50015CDF9}" dt="2026-06-10T07:47:25.633" v="10147" actId="20577"/>
        <pc:sldMkLst>
          <pc:docMk/>
          <pc:sldMk cId="3474779545" sldId="343"/>
        </pc:sldMkLst>
        <pc:spChg chg="mod">
          <ac:chgData name="Tammena Heiko" userId="9de822bf-4a15-49e7-a1de-cac7831bb4cd" providerId="ADAL" clId="{D4EDB534-327E-4DCB-85F8-1EE50015CDF9}" dt="2026-06-09T09:57:32.131" v="9445" actId="313"/>
          <ac:spMkLst>
            <pc:docMk/>
            <pc:sldMk cId="3474779545" sldId="343"/>
            <ac:spMk id="2" creationId="{264C3711-0DA3-E6CC-1772-8EDC02C8D066}"/>
          </ac:spMkLst>
        </pc:spChg>
        <pc:spChg chg="mod">
          <ac:chgData name="Tammena Heiko" userId="9de822bf-4a15-49e7-a1de-cac7831bb4cd" providerId="ADAL" clId="{D4EDB534-327E-4DCB-85F8-1EE50015CDF9}" dt="2026-06-09T10:02:31.373" v="9689" actId="1076"/>
          <ac:spMkLst>
            <pc:docMk/>
            <pc:sldMk cId="3474779545" sldId="343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6-10T07:47:25.633" v="10147" actId="20577"/>
          <ac:spMkLst>
            <pc:docMk/>
            <pc:sldMk cId="3474779545" sldId="343"/>
            <ac:spMk id="7" creationId="{D0434865-EEDB-42A6-A2A6-67139AF13F07}"/>
          </ac:spMkLst>
        </pc:spChg>
        <pc:spChg chg="mod">
          <ac:chgData name="Tammena Heiko" userId="9de822bf-4a15-49e7-a1de-cac7831bb4cd" providerId="ADAL" clId="{D4EDB534-327E-4DCB-85F8-1EE50015CDF9}" dt="2026-06-09T09:59:12.864" v="9533" actId="1076"/>
          <ac:spMkLst>
            <pc:docMk/>
            <pc:sldMk cId="3474779545" sldId="343"/>
            <ac:spMk id="8" creationId="{215E94B9-3277-4FA6-9869-E9C6375C3C83}"/>
          </ac:spMkLst>
        </pc:spChg>
        <pc:picChg chg="mod">
          <ac:chgData name="Tammena Heiko" userId="9de822bf-4a15-49e7-a1de-cac7831bb4cd" providerId="ADAL" clId="{D4EDB534-327E-4DCB-85F8-1EE50015CDF9}" dt="2026-06-09T10:02:52.575" v="9692" actId="1076"/>
          <ac:picMkLst>
            <pc:docMk/>
            <pc:sldMk cId="3474779545" sldId="343"/>
            <ac:picMk id="5" creationId="{35025734-52F0-1488-A096-1BF509C63D5B}"/>
          </ac:picMkLst>
        </pc:picChg>
      </pc:sldChg>
      <pc:sldChg chg="delSp modSp add mod">
        <pc:chgData name="Tammena Heiko" userId="9de822bf-4a15-49e7-a1de-cac7831bb4cd" providerId="ADAL" clId="{D4EDB534-327E-4DCB-85F8-1EE50015CDF9}" dt="2026-06-09T10:08:20.674" v="9764" actId="20577"/>
        <pc:sldMkLst>
          <pc:docMk/>
          <pc:sldMk cId="150313248" sldId="344"/>
        </pc:sldMkLst>
        <pc:spChg chg="del">
          <ac:chgData name="Tammena Heiko" userId="9de822bf-4a15-49e7-a1de-cac7831bb4cd" providerId="ADAL" clId="{D4EDB534-327E-4DCB-85F8-1EE50015CDF9}" dt="2026-06-09T10:06:29.195" v="9719" actId="478"/>
          <ac:spMkLst>
            <pc:docMk/>
            <pc:sldMk cId="150313248" sldId="344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6-09T10:08:20.674" v="9764" actId="20577"/>
          <ac:spMkLst>
            <pc:docMk/>
            <pc:sldMk cId="150313248" sldId="344"/>
            <ac:spMk id="4" creationId="{7A5D3305-B4FF-B49F-57D0-6C9096BD92E1}"/>
          </ac:spMkLst>
        </pc:spChg>
        <pc:picChg chg="mod">
          <ac:chgData name="Tammena Heiko" userId="9de822bf-4a15-49e7-a1de-cac7831bb4cd" providerId="ADAL" clId="{D4EDB534-327E-4DCB-85F8-1EE50015CDF9}" dt="2026-06-09T10:07:11.204" v="9723" actId="1076"/>
          <ac:picMkLst>
            <pc:docMk/>
            <pc:sldMk cId="150313248" sldId="344"/>
            <ac:picMk id="5" creationId="{1C8D9B6C-BC6C-B29B-F9A9-68060554167E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09T13:45:04.159" v="10016" actId="1076"/>
        <pc:sldMkLst>
          <pc:docMk/>
          <pc:sldMk cId="1835471900" sldId="345"/>
        </pc:sldMkLst>
        <pc:spChg chg="del">
          <ac:chgData name="Tammena Heiko" userId="9de822bf-4a15-49e7-a1de-cac7831bb4cd" providerId="ADAL" clId="{D4EDB534-327E-4DCB-85F8-1EE50015CDF9}" dt="2026-06-09T10:22:44.954" v="9928" actId="478"/>
          <ac:spMkLst>
            <pc:docMk/>
            <pc:sldMk cId="1835471900" sldId="345"/>
            <ac:spMk id="3" creationId="{1D047714-520B-4D0B-B8AF-86DC6FECFEEB}"/>
          </ac:spMkLst>
        </pc:spChg>
        <pc:spChg chg="mod">
          <ac:chgData name="Tammena Heiko" userId="9de822bf-4a15-49e7-a1de-cac7831bb4cd" providerId="ADAL" clId="{D4EDB534-327E-4DCB-85F8-1EE50015CDF9}" dt="2026-06-09T13:44:28.953" v="10011" actId="113"/>
          <ac:spMkLst>
            <pc:docMk/>
            <pc:sldMk cId="1835471900" sldId="345"/>
            <ac:spMk id="4" creationId="{7A5D3305-B4FF-B49F-57D0-6C9096BD92E1}"/>
          </ac:spMkLst>
        </pc:spChg>
        <pc:spChg chg="add mod">
          <ac:chgData name="Tammena Heiko" userId="9de822bf-4a15-49e7-a1de-cac7831bb4cd" providerId="ADAL" clId="{D4EDB534-327E-4DCB-85F8-1EE50015CDF9}" dt="2026-06-09T10:22:50.064" v="9933" actId="20577"/>
          <ac:spMkLst>
            <pc:docMk/>
            <pc:sldMk cId="1835471900" sldId="345"/>
            <ac:spMk id="7" creationId="{AAAEC3BE-5C4E-0189-263B-8927A02D0682}"/>
          </ac:spMkLst>
        </pc:spChg>
        <pc:picChg chg="del">
          <ac:chgData name="Tammena Heiko" userId="9de822bf-4a15-49e7-a1de-cac7831bb4cd" providerId="ADAL" clId="{D4EDB534-327E-4DCB-85F8-1EE50015CDF9}" dt="2026-06-09T10:23:21.710" v="9941" actId="478"/>
          <ac:picMkLst>
            <pc:docMk/>
            <pc:sldMk cId="1835471900" sldId="345"/>
            <ac:picMk id="5" creationId="{34E83CA2-4528-1767-6834-86F34BE44FCC}"/>
          </ac:picMkLst>
        </pc:picChg>
        <pc:picChg chg="add mod">
          <ac:chgData name="Tammena Heiko" userId="9de822bf-4a15-49e7-a1de-cac7831bb4cd" providerId="ADAL" clId="{D4EDB534-327E-4DCB-85F8-1EE50015CDF9}" dt="2026-06-09T13:45:04.159" v="10016" actId="1076"/>
          <ac:picMkLst>
            <pc:docMk/>
            <pc:sldMk cId="1835471900" sldId="345"/>
            <ac:picMk id="5" creationId="{D2A23B91-B47D-6985-073F-47317FFB8B5B}"/>
          </ac:picMkLst>
        </pc:picChg>
        <pc:picChg chg="mod">
          <ac:chgData name="Tammena Heiko" userId="9de822bf-4a15-49e7-a1de-cac7831bb4cd" providerId="ADAL" clId="{D4EDB534-327E-4DCB-85F8-1EE50015CDF9}" dt="2026-06-09T10:23:30.704" v="9943" actId="14100"/>
          <ac:picMkLst>
            <pc:docMk/>
            <pc:sldMk cId="1835471900" sldId="345"/>
            <ac:picMk id="6" creationId="{F885B83D-41FF-DBFA-CED9-F65985883F80}"/>
          </ac:picMkLst>
        </pc:picChg>
      </pc:sldChg>
      <pc:sldChg chg="addSp delSp modSp add mod">
        <pc:chgData name="Tammena Heiko" userId="9de822bf-4a15-49e7-a1de-cac7831bb4cd" providerId="ADAL" clId="{D4EDB534-327E-4DCB-85F8-1EE50015CDF9}" dt="2026-06-09T13:46:17.061" v="10018" actId="1076"/>
        <pc:sldMkLst>
          <pc:docMk/>
          <pc:sldMk cId="794806490" sldId="346"/>
        </pc:sldMkLst>
        <pc:spChg chg="add mod">
          <ac:chgData name="Tammena Heiko" userId="9de822bf-4a15-49e7-a1de-cac7831bb4cd" providerId="ADAL" clId="{D4EDB534-327E-4DCB-85F8-1EE50015CDF9}" dt="2026-06-09T10:25:31.019" v="9971" actId="20577"/>
          <ac:spMkLst>
            <pc:docMk/>
            <pc:sldMk cId="794806490" sldId="346"/>
            <ac:spMk id="3" creationId="{BFDD1A74-603C-6CEA-3840-10D31E533D4A}"/>
          </ac:spMkLst>
        </pc:spChg>
        <pc:spChg chg="del">
          <ac:chgData name="Tammena Heiko" userId="9de822bf-4a15-49e7-a1de-cac7831bb4cd" providerId="ADAL" clId="{D4EDB534-327E-4DCB-85F8-1EE50015CDF9}" dt="2026-06-09T10:25:27.377" v="9968" actId="478"/>
          <ac:spMkLst>
            <pc:docMk/>
            <pc:sldMk cId="794806490" sldId="346"/>
            <ac:spMk id="4" creationId="{7A5D3305-B4FF-B49F-57D0-6C9096BD92E1}"/>
          </ac:spMkLst>
        </pc:spChg>
        <pc:spChg chg="mod">
          <ac:chgData name="Tammena Heiko" userId="9de822bf-4a15-49e7-a1de-cac7831bb4cd" providerId="ADAL" clId="{D4EDB534-327E-4DCB-85F8-1EE50015CDF9}" dt="2026-06-09T10:26:24.075" v="9994" actId="1076"/>
          <ac:spMkLst>
            <pc:docMk/>
            <pc:sldMk cId="794806490" sldId="346"/>
            <ac:spMk id="5" creationId="{EFF56628-A3D6-9702-1CE3-D7A8B5C5EAC7}"/>
          </ac:spMkLst>
        </pc:spChg>
        <pc:picChg chg="add mod">
          <ac:chgData name="Tammena Heiko" userId="9de822bf-4a15-49e7-a1de-cac7831bb4cd" providerId="ADAL" clId="{D4EDB534-327E-4DCB-85F8-1EE50015CDF9}" dt="2026-06-09T13:46:17.061" v="10018" actId="1076"/>
          <ac:picMkLst>
            <pc:docMk/>
            <pc:sldMk cId="794806490" sldId="346"/>
            <ac:picMk id="4" creationId="{C425B7E8-8750-4E9B-321B-A9F4F829A0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16126525851465E-2"/>
          <c:y val="9.7229225242779299E-2"/>
          <c:w val="0.35271688852527239"/>
          <c:h val="0.7584477793065728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Personal Offenen Jugendarbeit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B-4598-A9F6-EAD9F2B190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B-4598-A9F6-EAD9F2B190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B-4598-A9F6-EAD9F2B190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8B-4598-A9F6-EAD9F2B190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8B-4598-A9F6-EAD9F2B190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8B-4598-A9F6-EAD9F2B190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8B-4598-A9F6-EAD9F2B1908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F8B-4598-A9F6-EAD9F2B19085}"/>
                </c:ext>
              </c:extLst>
            </c:dLbl>
            <c:dLbl>
              <c:idx val="4"/>
              <c:layout>
                <c:manualLayout>
                  <c:x val="2.6631872861992839E-2"/>
                  <c:y val="0.10102188848935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5B400C-BD22-4077-BD10-575005BF38F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32100347921626E-2"/>
                      <c:h val="7.90104992558823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8B-4598-A9F6-EAD9F2B1908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9806225-F4A1-4127-A449-1EE9422FF8B6}" type="VALUE">
                      <a:rPr lang="en-US">
                        <a:solidFill>
                          <a:schemeClr val="tx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F8B-4598-A9F6-EAD9F2B19085}"/>
                </c:ext>
              </c:extLst>
            </c:dLbl>
            <c:dLbl>
              <c:idx val="6"/>
              <c:layout>
                <c:manualLayout>
                  <c:x val="9.9612601278962747E-3"/>
                  <c:y val="9.8761353035920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8B-4598-A9F6-EAD9F2B190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Offene Jugendarbeit (OKJA) 61%</c:v>
                </c:pt>
                <c:pt idx="1">
                  <c:v>Gemeindejugendpflege 12%</c:v>
                </c:pt>
                <c:pt idx="2">
                  <c:v>Schulbezogene Jugendarbeit ohne JaS 10%</c:v>
                </c:pt>
                <c:pt idx="3">
                  <c:v>Streetwork 7% </c:v>
                </c:pt>
                <c:pt idx="4">
                  <c:v>Abenteuerspielplätze 4%</c:v>
                </c:pt>
                <c:pt idx="5">
                  <c:v>Spielmobile 3%</c:v>
                </c:pt>
                <c:pt idx="6">
                  <c:v>sonstige 3%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0.60904628330995791</c:v>
                </c:pt>
                <c:pt idx="1">
                  <c:v>0.11991584852734923</c:v>
                </c:pt>
                <c:pt idx="2">
                  <c:v>0.10133239831697055</c:v>
                </c:pt>
                <c:pt idx="3">
                  <c:v>7.4333800841514724E-2</c:v>
                </c:pt>
                <c:pt idx="4">
                  <c:v>4.2426367461430574E-2</c:v>
                </c:pt>
                <c:pt idx="5">
                  <c:v>2.5946704067321177E-2</c:v>
                </c:pt>
                <c:pt idx="6">
                  <c:v>2.699859747545582E-2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8B-4598-A9F6-EAD9F2B19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0.4948</cdr:x>
      <cdr:y>0</cdr:y>
    </cdr:from>
    <cdr:to>
      <cdr:x>0.88854</cdr:x>
      <cdr:y>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E7479329-DF1E-9521-BC21-963E08AA403C}"/>
            </a:ext>
          </a:extLst>
        </cdr:cNvPr>
        <cdr:cNvSpPr txBox="1"/>
      </cdr:nvSpPr>
      <cdr:spPr>
        <a:xfrm xmlns:a="http://schemas.openxmlformats.org/drawingml/2006/main">
          <a:off x="5975921" y="0"/>
          <a:ext cx="4755366" cy="5616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chemeClr val="accent1"/>
              </a:solidFill>
              <a:latin typeface="Poppins" pitchFamily="2" charset="77"/>
              <a:cs typeface="Poppins" pitchFamily="2" charset="77"/>
            </a:rPr>
            <a:t>61% OKJA = Offene Kinder- und Jugendarbeit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, mit einem offenen, freiwilligen Angebot in einem Jugendtreff.</a:t>
          </a: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endParaRPr lang="de-DE" sz="1500" dirty="0">
            <a:solidFill>
              <a:srgbClr val="0D2E5E"/>
            </a:solidFill>
            <a:latin typeface="Poppins" pitchFamily="2" charset="77"/>
            <a:cs typeface="Poppins" pitchFamily="2" charset="77"/>
          </a:endParaRP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chemeClr val="accent2"/>
              </a:solidFill>
              <a:latin typeface="Poppins" pitchFamily="2" charset="77"/>
              <a:cs typeface="Poppins" pitchFamily="2" charset="77"/>
            </a:rPr>
            <a:t>12% Gemeindejugendpflege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= alle Aufgaben in Gemeinden von Jugendtreff über Ferienprogramm bis Jugendbeteiligung und Jugendkultur.</a:t>
          </a:r>
        </a:p>
        <a:p xmlns:a="http://schemas.openxmlformats.org/drawingml/2006/main">
          <a:pPr algn="l">
            <a:spcBef>
              <a:spcPts val="400"/>
            </a:spcBef>
            <a:buClr>
              <a:schemeClr val="accent1"/>
            </a:buClr>
          </a:pPr>
          <a:endParaRPr lang="de-DE" sz="1500" dirty="0">
            <a:solidFill>
              <a:srgbClr val="0D2E5E"/>
            </a:solidFill>
            <a:latin typeface="Poppins" pitchFamily="2" charset="77"/>
            <a:cs typeface="Poppins" pitchFamily="2" charset="77"/>
          </a:endParaRP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rPr>
            <a:t>10% Schulbezogene Jugendarbeit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=</a:t>
          </a:r>
          <a:r>
            <a:rPr lang="de-DE" sz="1500" b="1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Angebote mit Gruppen an Schulen, ohne die „Jugendsozialarbeit an Schulen“ (</a:t>
          </a:r>
          <a:r>
            <a:rPr lang="de-DE" sz="1500" dirty="0" err="1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JaS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) als Beratung für einzelne junge Menschen!</a:t>
          </a: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endParaRPr lang="de-DE" sz="1500" dirty="0">
            <a:solidFill>
              <a:srgbClr val="0D2E5E"/>
            </a:solidFill>
            <a:latin typeface="Poppins" pitchFamily="2" charset="77"/>
            <a:cs typeface="Poppins" pitchFamily="2" charset="77"/>
          </a:endParaRP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 </a:t>
          </a:r>
          <a:r>
            <a:rPr lang="de-DE" sz="1500" b="1" dirty="0">
              <a:solidFill>
                <a:schemeClr val="accent4"/>
              </a:solidFill>
              <a:latin typeface="Poppins" pitchFamily="2" charset="77"/>
              <a:cs typeface="Poppins" pitchFamily="2" charset="77"/>
            </a:rPr>
            <a:t>7% Streetwork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=</a:t>
          </a:r>
          <a:r>
            <a:rPr lang="de-DE" sz="1500" b="1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Mobile Jugendarbeit die junge Menschen auf Straßen, Plätzen und anderen Treffpunkten erreicht</a:t>
          </a: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endParaRPr lang="de-DE" sz="1500" dirty="0">
            <a:solidFill>
              <a:srgbClr val="0D2E5E"/>
            </a:solidFill>
            <a:latin typeface="Poppins" pitchFamily="2" charset="77"/>
            <a:cs typeface="Poppins" pitchFamily="2" charset="77"/>
          </a:endParaRP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chemeClr val="tx1"/>
              </a:solidFill>
              <a:latin typeface="Poppins" pitchFamily="2" charset="77"/>
              <a:cs typeface="Poppins" pitchFamily="2" charset="77"/>
            </a:rPr>
            <a:t>4% Abenteuerspielplätze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als Aktivangebot</a:t>
          </a: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3% Spielmobile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meist landkreisweit</a:t>
          </a:r>
        </a:p>
        <a:p xmlns:a="http://schemas.openxmlformats.org/drawingml/2006/main">
          <a:pPr marL="180000" indent="-180000" algn="l">
            <a:spcBef>
              <a:spcPts val="400"/>
            </a:spcBef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de-DE" sz="1500" b="1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3% Sonstige </a:t>
          </a:r>
          <a:r>
            <a:rPr lang="de-DE" sz="1500" dirty="0">
              <a:solidFill>
                <a:srgbClr val="0D2E5E"/>
              </a:solidFill>
              <a:latin typeface="Poppins" pitchFamily="2" charset="77"/>
              <a:cs typeface="Poppins" pitchFamily="2" charset="77"/>
            </a:rPr>
            <a:t>Fachkräfte</a:t>
          </a:r>
        </a:p>
        <a:p xmlns:a="http://schemas.openxmlformats.org/drawingml/2006/main">
          <a:pPr algn="l">
            <a:spcBef>
              <a:spcPts val="400"/>
            </a:spcBef>
            <a:buClr>
              <a:schemeClr val="accent1"/>
            </a:buClr>
          </a:pPr>
          <a:endParaRPr lang="de-DE" sz="1100" dirty="0">
            <a:solidFill>
              <a:srgbClr val="0D2E5E"/>
            </a:solidFill>
            <a:latin typeface="Poppins" pitchFamily="2" charset="77"/>
            <a:cs typeface="Poppins" pitchFamily="2" charset="7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A08A6D0-1B06-2DD3-CA4D-9DC6926CD5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1196" y="8582730"/>
            <a:ext cx="360000" cy="18466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defRPr sz="1200" b="0" i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0CB3D780-F636-C647-B28F-4F87C4390EDE}" type="slidenum">
              <a:rPr lang="de-DE" b="1" noProof="0" smtClean="0">
                <a:latin typeface="+mn-lt"/>
              </a:rPr>
              <a:pPr/>
              <a:t>‹Nr.›</a:t>
            </a:fld>
            <a:endParaRPr lang="de-DE" b="1" noProof="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8CC637-5A0B-D241-9551-12B4CB20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1200" y="837636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26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1196" y="8582730"/>
            <a:ext cx="360000" cy="18466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defRPr sz="1200" b="1" i="0">
                <a:latin typeface="+mn-lt"/>
                <a:cs typeface="Poppins SemiBold" panose="00000700000000000000" pitchFamily="2" charset="0"/>
              </a:defRPr>
            </a:lvl1pPr>
          </a:lstStyle>
          <a:p>
            <a:fld id="{0CB3D780-F636-C647-B28F-4F87C4390ED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283A0B-6C95-D7D1-B9B4-DB159B13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1200" y="837636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Bef>
        <a:spcPts val="8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8000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04000" indent="-216000" algn="l" defTabSz="914400" rtl="0" eaLnBrk="1" latinLnBrk="0" hangingPunct="1">
      <a:spcBef>
        <a:spcPts val="400"/>
      </a:spcBef>
      <a:buClr>
        <a:schemeClr val="accent1"/>
      </a:buClr>
      <a:buFont typeface="Poppins" panose="00000500000000000000" pitchFamily="2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spcBef>
        <a:spcPts val="800"/>
      </a:spcBef>
      <a:defRPr sz="1200" kern="1200">
        <a:solidFill>
          <a:schemeClr val="accent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elfolie ohn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6D6CB67C-2C78-4ACD-82D1-BDFD80BB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7180C-E2B1-0714-0D09-97FD7D8B5B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799" y="3471912"/>
            <a:ext cx="10513413" cy="1669688"/>
          </a:xfrm>
        </p:spPr>
        <p:txBody>
          <a:bodyPr bIns="0"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durch Klicken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306E2-3602-37F1-416F-4DE302E78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5220000"/>
            <a:ext cx="10513412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5" name="BJR Logo">
            <a:extLst>
              <a:ext uri="{FF2B5EF4-FFF2-40B4-BE49-F238E27FC236}">
                <a16:creationId xmlns:a16="http://schemas.microsoft.com/office/drawing/2014/main" id="{DAB63D07-EC81-EE55-4A2B-312D26C95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241485"/>
            <a:ext cx="238254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73ED-90B1-254E-CFF7-42184C4C6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/>
              <a:t>Folientitel durch Klicken bearbeiten (maximal zweizeilig)</a:t>
            </a:r>
            <a:endParaRPr lang="de-DE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DB710-192B-52E9-A219-9E79732A3C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7" y="1665288"/>
            <a:ext cx="5111751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9578B58-82F8-B0D0-C657-3F897DC30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62" y="1665288"/>
            <a:ext cx="5111751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1558E23B-96DC-4DA2-0069-2308C8E4AB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34415296-10BA-9E1C-7D10-8C458149800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6" name="Datumsplatzhalter">
            <a:extLst>
              <a:ext uri="{FF2B5EF4-FFF2-40B4-BE49-F238E27FC236}">
                <a16:creationId xmlns:a16="http://schemas.microsoft.com/office/drawing/2014/main" id="{14411DB9-A207-EEEC-CF6C-4FB967C14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E40A351-2273-FF42-A486-545F6FE58D0B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195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Text (dr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73ED-90B1-254E-CFF7-42184C4C6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/>
              <a:t>Folientitel durch Klicken bearbeiten (maximal zweizeilig)</a:t>
            </a:r>
            <a:endParaRPr lang="de-DE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DB710-192B-52E9-A219-9E79732A3C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1665288"/>
            <a:ext cx="3311526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9578B58-82F8-B0D0-C657-3F897DC30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239" y="1665288"/>
            <a:ext cx="3311526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13B3DA6-C20C-C876-8B4A-23A51C7513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687" y="1665288"/>
            <a:ext cx="3311526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Foliennummernplatzhalter">
            <a:extLst>
              <a:ext uri="{FF2B5EF4-FFF2-40B4-BE49-F238E27FC236}">
                <a16:creationId xmlns:a16="http://schemas.microsoft.com/office/drawing/2014/main" id="{BEAC85A1-4CDF-5B4F-9BD9-FD7D40B2DB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12BA2A14-6E05-F43B-6141-5DF62648D50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63164A3B-B37A-AF82-270E-3B020CF4630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096383E-62A5-4441-A65D-11C9C53CE7F8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2553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Text (vier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73ED-90B1-254E-CFF7-42184C4C6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/>
              <a:t>Folientitel durch Klicken bearbeiten (maximal zweizeilig)</a:t>
            </a:r>
            <a:endParaRPr lang="de-DE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DB710-192B-52E9-A219-9E79732A3C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7" y="1665288"/>
            <a:ext cx="2411413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9578B58-82F8-B0D0-C657-3F897DC30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0124" y="1665288"/>
            <a:ext cx="2411413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70B1E14-26B1-5A27-7B67-FFC67778CF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9876" y="1665288"/>
            <a:ext cx="2412000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6C7AAAA-06CE-A6D7-A405-4BC100E54B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0213" y="1665288"/>
            <a:ext cx="2412000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BD3F0B45-3E59-75F3-0757-202260AF43F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7381515D-C6A5-2700-87F0-97260D5351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9" name="Datumsplatzhalter">
            <a:extLst>
              <a:ext uri="{FF2B5EF4-FFF2-40B4-BE49-F238E27FC236}">
                <a16:creationId xmlns:a16="http://schemas.microsoft.com/office/drawing/2014/main" id="{962465E4-53BD-7B02-2540-DF19C644C87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3C6414F-9C06-3C43-BC25-2F69ED25AF7F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168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  <p15:guide id="3" pos="2048" userDrawn="1">
          <p15:clr>
            <a:srgbClr val="FBAE40"/>
          </p15:clr>
        </p15:guide>
        <p15:guide id="4" pos="2230" userDrawn="1">
          <p15:clr>
            <a:srgbClr val="FBAE40"/>
          </p15:clr>
        </p15:guide>
        <p15:guide id="5" pos="5632" userDrawn="1">
          <p15:clr>
            <a:srgbClr val="FBAE40"/>
          </p15:clr>
        </p15:guide>
        <p15:guide id="6" pos="54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0400F8-DE88-5995-3B77-D49068F80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8B68101-19B0-2714-26CD-FBE2BAD8EA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1665288"/>
            <a:ext cx="10512425" cy="276999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b="0"/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Diagrammtitel durch Klicken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DDBC4BA-F7C1-EEB5-96BE-37BE04CE13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1976392"/>
            <a:ext cx="10512425" cy="215444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4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Werteinheit durch Klicken bearbeiten</a:t>
            </a:r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D1150ACE-ABD4-C447-20F3-A9365FDBDB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2269149"/>
            <a:ext cx="10512425" cy="3528000"/>
          </a:xfrm>
          <a:noFill/>
        </p:spPr>
        <p:txBody>
          <a:bodyPr tIns="72000" anchor="t" anchorCtr="0"/>
          <a:lstStyle>
            <a:lvl1pPr algn="ctr">
              <a:spcBef>
                <a:spcPts val="0"/>
              </a:spcBef>
              <a:defRPr sz="1800" b="0">
                <a:latin typeface="+mn-lt"/>
              </a:defRPr>
            </a:lvl1pPr>
          </a:lstStyle>
          <a:p>
            <a:r>
              <a:rPr lang="en-GB" noProof="0" dirty="0"/>
              <a:t>Click icon to add chart</a:t>
            </a:r>
            <a:endParaRPr lang="de-DE" noProof="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5F474AEB-95F0-32C1-D7FF-DF9960DF24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846785"/>
            <a:ext cx="10512425" cy="138499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9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Fußnote/Quellenangabe durch Klicken bearbeiten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4698BE29-510C-DEEB-4B7B-8975E40A6E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D443DA75-82D7-5973-AFC7-E251FDF509D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6699BE33-DB6F-63BA-8443-86F0DE98F99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78390B6-2B23-794F-B19A-FB4B69F0EE55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4524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0400F8-DE88-5995-3B77-D49068F80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8B68101-19B0-2714-26CD-FBE2BAD8EA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1665288"/>
            <a:ext cx="5112000" cy="276999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b="0"/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Diagrammtitel durch Klicken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DDBC4BA-F7C1-EEB5-96BE-37BE04CE13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1976392"/>
            <a:ext cx="5112000" cy="215444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4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Werteinheit durch Klicken bearbeiten</a:t>
            </a:r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D1150ACE-ABD4-C447-20F3-A9365FDBDB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2269149"/>
            <a:ext cx="5112000" cy="3528000"/>
          </a:xfrm>
          <a:noFill/>
        </p:spPr>
        <p:txBody>
          <a:bodyPr tIns="72000" anchor="t" anchorCtr="0"/>
          <a:lstStyle>
            <a:lvl1pPr algn="ctr">
              <a:spcBef>
                <a:spcPts val="0"/>
              </a:spcBef>
              <a:defRPr sz="1800" b="0">
                <a:latin typeface="+mn-lt"/>
              </a:defRPr>
            </a:lvl1pPr>
          </a:lstStyle>
          <a:p>
            <a:r>
              <a:rPr lang="en-GB" noProof="0" dirty="0"/>
              <a:t>Click icon to add chart</a:t>
            </a:r>
            <a:endParaRPr lang="de-DE" noProof="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5F474AEB-95F0-32C1-D7FF-DF9960DF24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846785"/>
            <a:ext cx="5112000" cy="138499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9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Fußnote/Quellenangabe durch Klicken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2FF5DA-5B6D-7DD7-246C-FF9E2BA157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213" y="1665288"/>
            <a:ext cx="5112000" cy="276999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b="0"/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Diagrammtitel durch Klicken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7ECE69-48A3-BE10-3940-D445DD60D7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213" y="1976392"/>
            <a:ext cx="5112000" cy="215444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4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Werteinheit durch Klicken bearbeiten</a:t>
            </a:r>
          </a:p>
        </p:txBody>
      </p:sp>
      <p:sp>
        <p:nvSpPr>
          <p:cNvPr id="2" name="Chart Placeholder 8">
            <a:extLst>
              <a:ext uri="{FF2B5EF4-FFF2-40B4-BE49-F238E27FC236}">
                <a16:creationId xmlns:a16="http://schemas.microsoft.com/office/drawing/2014/main" id="{AF0B5CFD-5150-3A0A-9222-05432C61E1C4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40213" y="2269149"/>
            <a:ext cx="5112000" cy="3528000"/>
          </a:xfrm>
          <a:noFill/>
        </p:spPr>
        <p:txBody>
          <a:bodyPr tIns="72000" anchor="t" anchorCtr="0"/>
          <a:lstStyle>
            <a:lvl1pPr algn="ctr">
              <a:spcBef>
                <a:spcPts val="0"/>
              </a:spcBef>
              <a:defRPr sz="1800" b="0">
                <a:latin typeface="+mn-lt"/>
              </a:defRPr>
            </a:lvl1pPr>
          </a:lstStyle>
          <a:p>
            <a:r>
              <a:rPr lang="en-GB" noProof="0" dirty="0"/>
              <a:t>Click icon to add chart</a:t>
            </a:r>
            <a:endParaRPr lang="de-DE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054DEC2-5207-D8D8-F754-A4577D8CB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0213" y="5846785"/>
            <a:ext cx="5112000" cy="138499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9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Fußnote/Quellenangabe durch Klicken bearbeiten</a:t>
            </a:r>
          </a:p>
        </p:txBody>
      </p:sp>
      <p:sp>
        <p:nvSpPr>
          <p:cNvPr id="16" name="Foliennummernplatzhalter">
            <a:extLst>
              <a:ext uri="{FF2B5EF4-FFF2-40B4-BE49-F238E27FC236}">
                <a16:creationId xmlns:a16="http://schemas.microsoft.com/office/drawing/2014/main" id="{6C1398AF-D66E-C7E1-0BB7-67EEC20BDB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389CAAA4-7F36-7E37-14F1-FB06A790809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E94C31FB-8FD0-64EE-088A-1CE19A07E21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F9995B8-0353-9546-951F-D113C2ED3A43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4731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0400F8-DE88-5995-3B77-D49068F80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85B0810-DAA4-CE1D-0D62-5BF889A20C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8" y="1665288"/>
            <a:ext cx="5111750" cy="4319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12FF5DA-5B6D-7DD7-246C-FF9E2BA157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63" y="1665288"/>
            <a:ext cx="5111750" cy="276999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b="0"/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Diagrammtitel durch Klicken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07ECE69-48A3-BE10-3940-D445DD60D7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213" y="1976392"/>
            <a:ext cx="5112000" cy="215444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4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Werteinheit durch Klicken bearbeiten</a:t>
            </a:r>
          </a:p>
        </p:txBody>
      </p:sp>
      <p:sp>
        <p:nvSpPr>
          <p:cNvPr id="2" name="Chart Placeholder 5">
            <a:extLst>
              <a:ext uri="{FF2B5EF4-FFF2-40B4-BE49-F238E27FC236}">
                <a16:creationId xmlns:a16="http://schemas.microsoft.com/office/drawing/2014/main" id="{AF0B5CFD-5150-3A0A-9222-05432C61E1C4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40213" y="2269149"/>
            <a:ext cx="5112000" cy="3528000"/>
          </a:xfrm>
          <a:noFill/>
        </p:spPr>
        <p:txBody>
          <a:bodyPr tIns="72000" anchor="t" anchorCtr="0"/>
          <a:lstStyle>
            <a:lvl1pPr algn="ctr">
              <a:spcBef>
                <a:spcPts val="0"/>
              </a:spcBef>
              <a:defRPr sz="1800" b="0">
                <a:latin typeface="+mn-lt"/>
              </a:defRPr>
            </a:lvl1pPr>
          </a:lstStyle>
          <a:p>
            <a:r>
              <a:rPr lang="en-GB" noProof="0" dirty="0"/>
              <a:t>Click icon to add chart</a:t>
            </a:r>
            <a:endParaRPr lang="de-DE" noProof="0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054DEC2-5207-D8D8-F754-A4577D8CB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0213" y="5846785"/>
            <a:ext cx="5112000" cy="138499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900" b="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Fußnote/Quellenangabe durch Klicken bearbeiten</a:t>
            </a:r>
          </a:p>
        </p:txBody>
      </p:sp>
      <p:sp>
        <p:nvSpPr>
          <p:cNvPr id="13" name="Foliennummernplatzhalter">
            <a:extLst>
              <a:ext uri="{FF2B5EF4-FFF2-40B4-BE49-F238E27FC236}">
                <a16:creationId xmlns:a16="http://schemas.microsoft.com/office/drawing/2014/main" id="{FEDE4D9B-CE9D-7300-F5F7-C2334D40C51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72BE159D-3513-C101-43CF-46A2CF1BFBE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8" name="Datumsplatzhalter">
            <a:extLst>
              <a:ext uri="{FF2B5EF4-FFF2-40B4-BE49-F238E27FC236}">
                <a16:creationId xmlns:a16="http://schemas.microsoft.com/office/drawing/2014/main" id="{9B6C980D-6FA0-0258-50BD-11BBCD00334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E461B56-9246-8F46-8654-3D5D827EF822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358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tatement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ntergrund">
            <a:extLst>
              <a:ext uri="{FF2B5EF4-FFF2-40B4-BE49-F238E27FC236}">
                <a16:creationId xmlns:a16="http://schemas.microsoft.com/office/drawing/2014/main" id="{A40047F7-EB97-75B3-7B68-22DF207206E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5" name="Form">
            <a:extLst>
              <a:ext uri="{FF2B5EF4-FFF2-40B4-BE49-F238E27FC236}">
                <a16:creationId xmlns:a16="http://schemas.microsoft.com/office/drawing/2014/main" id="{2EF20339-735A-F706-B8A9-24D1F2C21442}"/>
              </a:ext>
            </a:extLst>
          </p:cNvPr>
          <p:cNvSpPr/>
          <p:nvPr userDrawn="1"/>
        </p:nvSpPr>
        <p:spPr bwMode="ltGray">
          <a:xfrm>
            <a:off x="250324" y="0"/>
            <a:ext cx="11691355" cy="6858000"/>
          </a:xfrm>
          <a:custGeom>
            <a:avLst/>
            <a:gdLst>
              <a:gd name="connsiteX0" fmla="*/ 10254412 w 11691355"/>
              <a:gd name="connsiteY0" fmla="*/ 0 h 6858000"/>
              <a:gd name="connsiteX1" fmla="*/ 11511457 w 11691355"/>
              <a:gd name="connsiteY1" fmla="*/ 0 h 6858000"/>
              <a:gd name="connsiteX2" fmla="*/ 11516822 w 11691355"/>
              <a:gd name="connsiteY2" fmla="*/ 16019 h 6858000"/>
              <a:gd name="connsiteX3" fmla="*/ 9129481 w 11691355"/>
              <a:gd name="connsiteY3" fmla="*/ 6712804 h 6858000"/>
              <a:gd name="connsiteX4" fmla="*/ 8979211 w 11691355"/>
              <a:gd name="connsiteY4" fmla="*/ 6858000 h 6858000"/>
              <a:gd name="connsiteX5" fmla="*/ 179898 w 11691355"/>
              <a:gd name="connsiteY5" fmla="*/ 6858000 h 6858000"/>
              <a:gd name="connsiteX6" fmla="*/ 174533 w 11691355"/>
              <a:gd name="connsiteY6" fmla="*/ 6841981 h 6858000"/>
              <a:gd name="connsiteX7" fmla="*/ 2561874 w 11691355"/>
              <a:gd name="connsiteY7" fmla="*/ 145197 h 6858000"/>
              <a:gd name="connsiteX8" fmla="*/ 2712144 w 11691355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1355" h="6858000">
                <a:moveTo>
                  <a:pt x="10254412" y="0"/>
                </a:moveTo>
                <a:lnTo>
                  <a:pt x="11511457" y="0"/>
                </a:lnTo>
                <a:lnTo>
                  <a:pt x="11516822" y="16019"/>
                </a:lnTo>
                <a:cubicBezTo>
                  <a:pt x="12096268" y="1951329"/>
                  <a:pt x="11215858" y="4626429"/>
                  <a:pt x="9129481" y="6712804"/>
                </a:cubicBezTo>
                <a:lnTo>
                  <a:pt x="8979211" y="6858000"/>
                </a:lnTo>
                <a:lnTo>
                  <a:pt x="179898" y="6858000"/>
                </a:lnTo>
                <a:lnTo>
                  <a:pt x="174533" y="6841981"/>
                </a:lnTo>
                <a:cubicBezTo>
                  <a:pt x="-404913" y="4906672"/>
                  <a:pt x="475498" y="2231572"/>
                  <a:pt x="2561874" y="145197"/>
                </a:cubicBezTo>
                <a:lnTo>
                  <a:pt x="2712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FDFDE9-75D4-04BF-4016-BBDF60B55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86359" y="2718781"/>
            <a:ext cx="9701939" cy="1195712"/>
          </a:xfrm>
        </p:spPr>
        <p:txBody>
          <a:bodyPr bIns="0" anchor="ctr"/>
          <a:lstStyle>
            <a:lvl1pPr algn="ctr">
              <a:lnSpc>
                <a:spcPct val="11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Statement durch Klicken bearbeiten </a:t>
            </a:r>
            <a:br>
              <a:rPr lang="de-DE" noProof="0" dirty="0"/>
            </a:br>
            <a:r>
              <a:rPr lang="de-DE" noProof="0" dirty="0"/>
              <a:t>(kann auch mehrere Zeilen lang sein)</a:t>
            </a:r>
          </a:p>
        </p:txBody>
      </p:sp>
      <p:pic>
        <p:nvPicPr>
          <p:cNvPr id="4" name="BJR Logo">
            <a:extLst>
              <a:ext uri="{FF2B5EF4-FFF2-40B4-BE49-F238E27FC236}">
                <a16:creationId xmlns:a16="http://schemas.microsoft.com/office/drawing/2014/main" id="{11CB510A-7DD8-DA1A-51E1-1B7903A9B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00" y="236025"/>
            <a:ext cx="1022400" cy="10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6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, Text und Infobox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ntergrund Form">
            <a:extLst>
              <a:ext uri="{FF2B5EF4-FFF2-40B4-BE49-F238E27FC236}">
                <a16:creationId xmlns:a16="http://schemas.microsoft.com/office/drawing/2014/main" id="{53B3E5A8-7E49-8532-23B4-73ABA09774F8}"/>
              </a:ext>
            </a:extLst>
          </p:cNvPr>
          <p:cNvSpPr/>
          <p:nvPr userDrawn="1"/>
        </p:nvSpPr>
        <p:spPr>
          <a:xfrm>
            <a:off x="6240463" y="0"/>
            <a:ext cx="59515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180000" indent="-180000" algn="l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A62F0-EBB1-32AA-68C3-8F02E35BA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511200"/>
            <a:ext cx="5112000" cy="1047979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Folientitel bearbeiten (maximal zweizeilig)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533906-71FC-3B2F-6C45-8FC58FB22F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1666800"/>
            <a:ext cx="5112000" cy="4320000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3DA4CF-B256-078F-EC1F-A8259731E5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7784" y="575737"/>
            <a:ext cx="4543856" cy="43200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FB6E37D-DE5E-EFB2-D664-AF1F2FAD59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B6FD70E-7DA5-7815-5DF1-8B1B0B1B4F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39787" y="6360152"/>
            <a:ext cx="5111013" cy="169277"/>
          </a:xfrm>
        </p:spPr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6" name="Datumsplatzhalter">
            <a:extLst>
              <a:ext uri="{FF2B5EF4-FFF2-40B4-BE49-F238E27FC236}">
                <a16:creationId xmlns:a16="http://schemas.microsoft.com/office/drawing/2014/main" id="{224759AE-1ACC-866E-4734-1FCD9B512FC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035AB4-0D04-2C46-B760-D1C1DE314A56}" type="datetime1">
              <a:t>10.06.2026</a:t>
            </a:fld>
            <a:endParaRPr lang="de-DE" dirty="0"/>
          </a:p>
        </p:txBody>
      </p:sp>
      <p:pic>
        <p:nvPicPr>
          <p:cNvPr id="2" name="BJR Logo">
            <a:extLst>
              <a:ext uri="{FF2B5EF4-FFF2-40B4-BE49-F238E27FC236}">
                <a16:creationId xmlns:a16="http://schemas.microsoft.com/office/drawing/2014/main" id="{B3CE7267-7042-E0CD-549A-084EC6C82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80400" y="614211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5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, Text und Infobox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ntergrund Form">
            <a:extLst>
              <a:ext uri="{FF2B5EF4-FFF2-40B4-BE49-F238E27FC236}">
                <a16:creationId xmlns:a16="http://schemas.microsoft.com/office/drawing/2014/main" id="{7B0B5001-447E-C0AD-DEEB-15BB8166DBEB}"/>
              </a:ext>
            </a:extLst>
          </p:cNvPr>
          <p:cNvSpPr/>
          <p:nvPr userDrawn="1"/>
        </p:nvSpPr>
        <p:spPr>
          <a:xfrm>
            <a:off x="6240463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180000" indent="-180000" algn="l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A62F0-EBB1-32AA-68C3-8F02E35BA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511200"/>
            <a:ext cx="5112000" cy="1047979"/>
          </a:xfrm>
        </p:spPr>
        <p:txBody>
          <a:bodyPr/>
          <a:lstStyle/>
          <a:p>
            <a:r>
              <a:rPr lang="de-DE" noProof="0" dirty="0"/>
              <a:t>Folientitel bearbeiten (maximal zweizeilig)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533906-71FC-3B2F-6C45-8FC58FB22F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1666800"/>
            <a:ext cx="5112000" cy="4320000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2C0E6-6495-21EA-BAF4-42F544D593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7784" y="575737"/>
            <a:ext cx="4543856" cy="43200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1AF8B03-02C7-736C-7807-41BE9C0710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703E594E-0392-563D-F037-A29368966C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39787" y="6360152"/>
            <a:ext cx="5111751" cy="169277"/>
          </a:xfrm>
        </p:spPr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6" name="Datumsplatzhalter">
            <a:extLst>
              <a:ext uri="{FF2B5EF4-FFF2-40B4-BE49-F238E27FC236}">
                <a16:creationId xmlns:a16="http://schemas.microsoft.com/office/drawing/2014/main" id="{E210A0A5-C3DD-37A8-C282-FAB91E6E8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697909-A72D-9842-8DB8-9DDF194005CB}" type="datetime1">
              <a:t>10.06.2026</a:t>
            </a:fld>
            <a:endParaRPr lang="de-DE" dirty="0"/>
          </a:p>
        </p:txBody>
      </p:sp>
      <p:pic>
        <p:nvPicPr>
          <p:cNvPr id="2" name="BJR Logo">
            <a:extLst>
              <a:ext uri="{FF2B5EF4-FFF2-40B4-BE49-F238E27FC236}">
                <a16:creationId xmlns:a16="http://schemas.microsoft.com/office/drawing/2014/main" id="{7F4D64A0-ADDE-7C1F-53F9-F87549ADD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80400" y="614211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, Text und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81DDC32-4A94-D723-AF3F-B712CE0845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8400" y="0"/>
            <a:ext cx="5943599" cy="6858000"/>
          </a:xfrm>
          <a:prstGeom prst="rect">
            <a:avLst/>
          </a:prstGeom>
        </p:spPr>
        <p:txBody>
          <a:bodyPr tIns="72000"/>
          <a:lstStyle>
            <a:lvl1pPr marL="0" indent="0" algn="ctr">
              <a:spcBef>
                <a:spcPts val="0"/>
              </a:spcBef>
              <a:buNone/>
              <a:defRPr sz="18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  <a:p>
            <a:endParaRPr lang="de-DE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59A570-2DA4-B4F8-0135-32E139089E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511200"/>
            <a:ext cx="5112000" cy="1047979"/>
          </a:xfrm>
        </p:spPr>
        <p:txBody>
          <a:bodyPr/>
          <a:lstStyle/>
          <a:p>
            <a:r>
              <a:rPr lang="de-DE" noProof="0" dirty="0"/>
              <a:t>Folientitel bearbeiten (maximal zweizeilig)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DE5BE7-F142-0762-7729-1AC54E0612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1666800"/>
            <a:ext cx="5112000" cy="4320000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F958E69D-A464-16E5-010D-D6F11BF9B1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9EB55BC2-D4A6-F188-C7F5-D1D36812D5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9787" y="6360152"/>
            <a:ext cx="5111751" cy="169277"/>
          </a:xfrm>
        </p:spPr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3D40ADD-EDE6-3EFD-8A48-163450BC72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EB466-4DBC-224F-B7CD-D2E54A6EC07A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3588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folie mit Bild Blau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180C-E2B1-0714-0D09-97FD7D8B5B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38800" y="2640915"/>
            <a:ext cx="5112000" cy="2500685"/>
          </a:xfrm>
        </p:spPr>
        <p:txBody>
          <a:bodyPr bIns="0"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noProof="0" dirty="0" err="1"/>
              <a:t>Präsenta-tionstitel</a:t>
            </a:r>
            <a:r>
              <a:rPr lang="de-DE" noProof="0" dirty="0"/>
              <a:t>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306E2-3602-37F1-416F-4DE302E78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38800" y="5220000"/>
            <a:ext cx="5112000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43DDCC0C-BA64-A531-8ED0-E1AEDBDFFC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8402" y="0"/>
            <a:ext cx="5943599" cy="6858000"/>
          </a:xfrm>
          <a:custGeom>
            <a:avLst/>
            <a:gdLst>
              <a:gd name="connsiteX0" fmla="*/ 1057493 w 5943599"/>
              <a:gd name="connsiteY0" fmla="*/ 0 h 6858000"/>
              <a:gd name="connsiteX1" fmla="*/ 5943599 w 5943599"/>
              <a:gd name="connsiteY1" fmla="*/ 0 h 6858000"/>
              <a:gd name="connsiteX2" fmla="*/ 5943599 w 5943599"/>
              <a:gd name="connsiteY2" fmla="*/ 6858000 h 6858000"/>
              <a:gd name="connsiteX3" fmla="*/ 1497086 w 5943599"/>
              <a:gd name="connsiteY3" fmla="*/ 6858000 h 6858000"/>
              <a:gd name="connsiteX4" fmla="*/ 1438507 w 5943599"/>
              <a:gd name="connsiteY4" fmla="*/ 6777646 h 6858000"/>
              <a:gd name="connsiteX5" fmla="*/ 997517 w 5943599"/>
              <a:gd name="connsiteY5" fmla="*/ 556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599" h="6858000">
                <a:moveTo>
                  <a:pt x="1057493" y="0"/>
                </a:moveTo>
                <a:lnTo>
                  <a:pt x="5943599" y="0"/>
                </a:lnTo>
                <a:lnTo>
                  <a:pt x="5943599" y="6858000"/>
                </a:lnTo>
                <a:lnTo>
                  <a:pt x="1497086" y="6858000"/>
                </a:lnTo>
                <a:lnTo>
                  <a:pt x="1438507" y="6777646"/>
                </a:lnTo>
                <a:cubicBezTo>
                  <a:pt x="-261224" y="4358184"/>
                  <a:pt x="-513493" y="1566680"/>
                  <a:pt x="997517" y="55671"/>
                </a:cubicBezTo>
                <a:close/>
              </a:path>
            </a:pathLst>
          </a:custGeom>
        </p:spPr>
        <p:txBody>
          <a:bodyPr wrap="square" lIns="360000" tIns="72000"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  <a:p>
            <a:endParaRPr lang="de-DE" noProof="0" dirty="0"/>
          </a:p>
        </p:txBody>
      </p:sp>
      <p:pic>
        <p:nvPicPr>
          <p:cNvPr id="6" name="BJR Logo">
            <a:extLst>
              <a:ext uri="{FF2B5EF4-FFF2-40B4-BE49-F238E27FC236}">
                <a16:creationId xmlns:a16="http://schemas.microsoft.com/office/drawing/2014/main" id="{FB991886-8D3A-A906-EBD3-B1F823B10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00" y="241485"/>
            <a:ext cx="238254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, Text und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F2A21F-2F6E-7D86-0FA4-65966FD92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511200"/>
            <a:ext cx="5112000" cy="1047979"/>
          </a:xfrm>
        </p:spPr>
        <p:txBody>
          <a:bodyPr/>
          <a:lstStyle/>
          <a:p>
            <a:r>
              <a:rPr lang="de-DE" noProof="0" dirty="0"/>
              <a:t>Folientitel bearbeiten (maximal zweizeilig)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221E5B-BB51-2BD1-C678-B6E49134C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1666800"/>
            <a:ext cx="5112000" cy="4320000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654D2BA6-C09E-9443-C1E2-43B09180B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9EE3DB32-9A5C-E9A1-AC3D-5D3B173B13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F3527F7-08DC-1915-7A29-93F01E36B09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C0CE7D-E6FB-ED4F-8B7F-FB466AFE209F}" type="datetime1">
              <a:t>10.06.2026</a:t>
            </a:fld>
            <a:endParaRPr lang="de-DE" noProof="0" dirty="0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8635E8F-19A9-E2C6-BCF6-B86D1DE15A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8402" y="0"/>
            <a:ext cx="5943599" cy="6858000"/>
          </a:xfrm>
          <a:custGeom>
            <a:avLst/>
            <a:gdLst>
              <a:gd name="connsiteX0" fmla="*/ 1057493 w 5943599"/>
              <a:gd name="connsiteY0" fmla="*/ 0 h 6858000"/>
              <a:gd name="connsiteX1" fmla="*/ 5943599 w 5943599"/>
              <a:gd name="connsiteY1" fmla="*/ 0 h 6858000"/>
              <a:gd name="connsiteX2" fmla="*/ 5943599 w 5943599"/>
              <a:gd name="connsiteY2" fmla="*/ 6858000 h 6858000"/>
              <a:gd name="connsiteX3" fmla="*/ 1497086 w 5943599"/>
              <a:gd name="connsiteY3" fmla="*/ 6858000 h 6858000"/>
              <a:gd name="connsiteX4" fmla="*/ 1438507 w 5943599"/>
              <a:gd name="connsiteY4" fmla="*/ 6777646 h 6858000"/>
              <a:gd name="connsiteX5" fmla="*/ 997517 w 5943599"/>
              <a:gd name="connsiteY5" fmla="*/ 556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599" h="6858000">
                <a:moveTo>
                  <a:pt x="1057493" y="0"/>
                </a:moveTo>
                <a:lnTo>
                  <a:pt x="5943599" y="0"/>
                </a:lnTo>
                <a:lnTo>
                  <a:pt x="5943599" y="6858000"/>
                </a:lnTo>
                <a:lnTo>
                  <a:pt x="1497086" y="6858000"/>
                </a:lnTo>
                <a:lnTo>
                  <a:pt x="1438507" y="6777646"/>
                </a:lnTo>
                <a:cubicBezTo>
                  <a:pt x="-261224" y="4358184"/>
                  <a:pt x="-513493" y="1566680"/>
                  <a:pt x="997517" y="55671"/>
                </a:cubicBezTo>
                <a:close/>
              </a:path>
            </a:pathLst>
          </a:custGeom>
        </p:spPr>
        <p:txBody>
          <a:bodyPr wrap="square" lIns="360000" tIns="72000">
            <a:noAutofit/>
          </a:bodyPr>
          <a:lstStyle>
            <a:lvl1pPr algn="ctr">
              <a:spcBef>
                <a:spcPts val="0"/>
              </a:spcBef>
              <a:defRPr b="0">
                <a:latin typeface="+mn-lt"/>
              </a:defRPr>
            </a:lvl1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48739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 Bild Weiß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1513-797C-F866-4B5B-831570197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66800"/>
            <a:ext cx="5112738" cy="3600000"/>
          </a:xfrm>
        </p:spPr>
        <p:txBody>
          <a:bodyPr anchor="ctr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32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noProof="0" dirty="0"/>
              <a:t>Zitat durch Klicken bearbeiten (kann auch mehrere Zeilen lang sein)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6F5C0F-AB6E-BC35-D8AD-03B99A120B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5408979"/>
            <a:ext cx="5111750" cy="246221"/>
          </a:xfrm>
          <a:prstGeom prst="rect">
            <a:avLst/>
          </a:prstGeom>
        </p:spPr>
        <p:txBody>
          <a:bodyPr tIns="0">
            <a:spAutoFit/>
          </a:bodyPr>
          <a:lstStyle>
            <a:lvl1pPr marL="0" indent="0" algn="r">
              <a:spcBef>
                <a:spcPts val="0"/>
              </a:spcBef>
              <a:buNone/>
              <a:defRPr sz="16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Zitatgeber durch Klicken bearbeiten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747AD91E-3C40-02CA-E40F-E57DCE53D8C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2561" y="91536"/>
            <a:ext cx="5487324" cy="6614057"/>
          </a:xfrm>
          <a:custGeom>
            <a:avLst/>
            <a:gdLst>
              <a:gd name="connsiteX0" fmla="*/ 3567462 w 5487324"/>
              <a:gd name="connsiteY0" fmla="*/ 1152 h 6614057"/>
              <a:gd name="connsiteX1" fmla="*/ 4520752 w 5487324"/>
              <a:gd name="connsiteY1" fmla="*/ 229020 h 6614057"/>
              <a:gd name="connsiteX2" fmla="*/ 4833958 w 5487324"/>
              <a:gd name="connsiteY2" fmla="*/ 4513861 h 6614057"/>
              <a:gd name="connsiteX3" fmla="*/ 966574 w 5487324"/>
              <a:gd name="connsiteY3" fmla="*/ 6385037 h 6614057"/>
              <a:gd name="connsiteX4" fmla="*/ 653368 w 5487324"/>
              <a:gd name="connsiteY4" fmla="*/ 2100196 h 6614057"/>
              <a:gd name="connsiteX5" fmla="*/ 3567462 w 5487324"/>
              <a:gd name="connsiteY5" fmla="*/ 1152 h 6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7324" h="6614057">
                <a:moveTo>
                  <a:pt x="3567462" y="1152"/>
                </a:moveTo>
                <a:cubicBezTo>
                  <a:pt x="3907467" y="-10221"/>
                  <a:pt x="4232142" y="62391"/>
                  <a:pt x="4520752" y="229020"/>
                </a:cubicBezTo>
                <a:cubicBezTo>
                  <a:pt x="5675189" y="895535"/>
                  <a:pt x="5815417" y="2813924"/>
                  <a:pt x="4833958" y="4513861"/>
                </a:cubicBezTo>
                <a:cubicBezTo>
                  <a:pt x="3852499" y="6213798"/>
                  <a:pt x="2121011" y="7051552"/>
                  <a:pt x="966574" y="6385037"/>
                </a:cubicBezTo>
                <a:cubicBezTo>
                  <a:pt x="-187864" y="5718522"/>
                  <a:pt x="-328092" y="3800133"/>
                  <a:pt x="653368" y="2100196"/>
                </a:cubicBezTo>
                <a:cubicBezTo>
                  <a:pt x="1389462" y="825243"/>
                  <a:pt x="2547447" y="35268"/>
                  <a:pt x="3567462" y="1152"/>
                </a:cubicBezTo>
                <a:close/>
              </a:path>
            </a:pathLst>
          </a:custGeom>
        </p:spPr>
        <p:txBody>
          <a:bodyPr wrap="square" lIns="1080000" tIns="108000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5C82D169-15F6-468C-9EEF-FCA9756D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13BB194A-79C5-1D20-3264-7067F601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8D7A3652-EC74-11DB-E064-0160731F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DF38-291D-4F4C-8C63-D6E6D456CC61}" type="datetime1">
              <a:t>10.06.2026</a:t>
            </a:fld>
            <a:endParaRPr lang="de-DE" noProof="0" dirty="0"/>
          </a:p>
        </p:txBody>
      </p:sp>
      <p:pic>
        <p:nvPicPr>
          <p:cNvPr id="9" name="Zitat Icon">
            <a:extLst>
              <a:ext uri="{FF2B5EF4-FFF2-40B4-BE49-F238E27FC236}">
                <a16:creationId xmlns:a16="http://schemas.microsoft.com/office/drawing/2014/main" id="{A361971D-647B-FBC2-ECCE-EE7389408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931"/>
          <a:stretch/>
        </p:blipFill>
        <p:spPr>
          <a:xfrm>
            <a:off x="83332" y="0"/>
            <a:ext cx="1462666" cy="12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5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Bild Lila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1513-797C-F866-4B5B-831570197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38800" y="1666800"/>
            <a:ext cx="5112738" cy="3672000"/>
          </a:xfrm>
        </p:spPr>
        <p:txBody>
          <a:bodyPr anchor="ctr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3200" b="0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noProof="0" dirty="0"/>
              <a:t>Zitat durch Klicken bearbeiten (kann auch mehrere Zeilen lang sein)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9547C5-3E41-7EA6-FD01-EF30DA1B04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838800" y="5408979"/>
            <a:ext cx="5112738" cy="246221"/>
          </a:xfrm>
          <a:prstGeom prst="rect">
            <a:avLst/>
          </a:prstGeom>
        </p:spPr>
        <p:txBody>
          <a:bodyPr tIns="0">
            <a:spAutoFit/>
          </a:bodyPr>
          <a:lstStyle>
            <a:lvl1pPr marL="0" indent="0" algn="r">
              <a:spcBef>
                <a:spcPts val="0"/>
              </a:spcBef>
              <a:buNone/>
              <a:defRPr sz="16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Zitatgeber durch Klicken bearbeiten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747AD91E-3C40-02CA-E40F-E57DCE53D8C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 bwMode="gray">
          <a:xfrm>
            <a:off x="6632561" y="91536"/>
            <a:ext cx="5487324" cy="6614057"/>
          </a:xfrm>
          <a:custGeom>
            <a:avLst/>
            <a:gdLst>
              <a:gd name="connsiteX0" fmla="*/ 3567462 w 5487324"/>
              <a:gd name="connsiteY0" fmla="*/ 1152 h 6614057"/>
              <a:gd name="connsiteX1" fmla="*/ 4520752 w 5487324"/>
              <a:gd name="connsiteY1" fmla="*/ 229020 h 6614057"/>
              <a:gd name="connsiteX2" fmla="*/ 4833958 w 5487324"/>
              <a:gd name="connsiteY2" fmla="*/ 4513861 h 6614057"/>
              <a:gd name="connsiteX3" fmla="*/ 966574 w 5487324"/>
              <a:gd name="connsiteY3" fmla="*/ 6385037 h 6614057"/>
              <a:gd name="connsiteX4" fmla="*/ 653368 w 5487324"/>
              <a:gd name="connsiteY4" fmla="*/ 2100196 h 6614057"/>
              <a:gd name="connsiteX5" fmla="*/ 3567462 w 5487324"/>
              <a:gd name="connsiteY5" fmla="*/ 1152 h 6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7324" h="6614057">
                <a:moveTo>
                  <a:pt x="3567462" y="1152"/>
                </a:moveTo>
                <a:cubicBezTo>
                  <a:pt x="3907467" y="-10221"/>
                  <a:pt x="4232142" y="62391"/>
                  <a:pt x="4520752" y="229020"/>
                </a:cubicBezTo>
                <a:cubicBezTo>
                  <a:pt x="5675189" y="895535"/>
                  <a:pt x="5815417" y="2813924"/>
                  <a:pt x="4833958" y="4513861"/>
                </a:cubicBezTo>
                <a:cubicBezTo>
                  <a:pt x="3852499" y="6213798"/>
                  <a:pt x="2121011" y="7051552"/>
                  <a:pt x="966574" y="6385037"/>
                </a:cubicBezTo>
                <a:cubicBezTo>
                  <a:pt x="-187864" y="5718522"/>
                  <a:pt x="-328092" y="3800133"/>
                  <a:pt x="653368" y="2100196"/>
                </a:cubicBezTo>
                <a:cubicBezTo>
                  <a:pt x="1389462" y="825243"/>
                  <a:pt x="2547447" y="35268"/>
                  <a:pt x="3567462" y="1152"/>
                </a:cubicBezTo>
                <a:close/>
              </a:path>
            </a:pathLst>
          </a:custGeom>
        </p:spPr>
        <p:txBody>
          <a:bodyPr wrap="square" lIns="1080000" tIns="108000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28498B6A-2926-4DC8-449B-BA5E5111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15E0D531-1921-0F3B-70AF-2D4F341A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C0A6F866-054A-15BE-CE61-02139831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2BDD-E357-5F4E-947F-D8A4E095931D}" type="datetime1">
              <a:t>10.06.2026</a:t>
            </a:fld>
            <a:endParaRPr lang="de-DE" noProof="0" dirty="0"/>
          </a:p>
        </p:txBody>
      </p:sp>
      <p:pic>
        <p:nvPicPr>
          <p:cNvPr id="5" name="Zitat Icon">
            <a:extLst>
              <a:ext uri="{FF2B5EF4-FFF2-40B4-BE49-F238E27FC236}">
                <a16:creationId xmlns:a16="http://schemas.microsoft.com/office/drawing/2014/main" id="{BFC92092-08A0-1A68-0DE8-4A089E563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68"/>
          <a:stretch/>
        </p:blipFill>
        <p:spPr>
          <a:xfrm>
            <a:off x="83332" y="0"/>
            <a:ext cx="1461600" cy="1273522"/>
          </a:xfrm>
          <a:prstGeom prst="rect">
            <a:avLst/>
          </a:prstGeom>
        </p:spPr>
      </p:pic>
      <p:pic>
        <p:nvPicPr>
          <p:cNvPr id="17" name="BJR Logo">
            <a:extLst>
              <a:ext uri="{FF2B5EF4-FFF2-40B4-BE49-F238E27FC236}">
                <a16:creationId xmlns:a16="http://schemas.microsoft.com/office/drawing/2014/main" id="{46DEF91F-2FC3-CBB8-3512-ED1C408D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80400" y="614211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folie mit Bild Lila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180C-E2B1-0714-0D09-97FD7D8B5B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838800" y="2640915"/>
            <a:ext cx="5112000" cy="2500685"/>
          </a:xfrm>
        </p:spPr>
        <p:txBody>
          <a:bodyPr bIns="0"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noProof="0" dirty="0" err="1"/>
              <a:t>Präsenta-tionstitel</a:t>
            </a:r>
            <a:r>
              <a:rPr lang="de-DE" noProof="0" dirty="0"/>
              <a:t>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306E2-3602-37F1-416F-4DE302E78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ltGray">
          <a:xfrm>
            <a:off x="838800" y="5220000"/>
            <a:ext cx="5112000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CE56EEB-D44B-B8F9-EB56-78F255C3E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8402" y="0"/>
            <a:ext cx="5943599" cy="6858000"/>
          </a:xfrm>
          <a:custGeom>
            <a:avLst/>
            <a:gdLst>
              <a:gd name="connsiteX0" fmla="*/ 1057493 w 5943599"/>
              <a:gd name="connsiteY0" fmla="*/ 0 h 6858000"/>
              <a:gd name="connsiteX1" fmla="*/ 5943599 w 5943599"/>
              <a:gd name="connsiteY1" fmla="*/ 0 h 6858000"/>
              <a:gd name="connsiteX2" fmla="*/ 5943599 w 5943599"/>
              <a:gd name="connsiteY2" fmla="*/ 6858000 h 6858000"/>
              <a:gd name="connsiteX3" fmla="*/ 1497086 w 5943599"/>
              <a:gd name="connsiteY3" fmla="*/ 6858000 h 6858000"/>
              <a:gd name="connsiteX4" fmla="*/ 1438507 w 5943599"/>
              <a:gd name="connsiteY4" fmla="*/ 6777646 h 6858000"/>
              <a:gd name="connsiteX5" fmla="*/ 997517 w 5943599"/>
              <a:gd name="connsiteY5" fmla="*/ 556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599" h="6858000">
                <a:moveTo>
                  <a:pt x="1057493" y="0"/>
                </a:moveTo>
                <a:lnTo>
                  <a:pt x="5943599" y="0"/>
                </a:lnTo>
                <a:lnTo>
                  <a:pt x="5943599" y="6858000"/>
                </a:lnTo>
                <a:lnTo>
                  <a:pt x="1497086" y="6858000"/>
                </a:lnTo>
                <a:lnTo>
                  <a:pt x="1438507" y="6777646"/>
                </a:lnTo>
                <a:cubicBezTo>
                  <a:pt x="-261224" y="4358184"/>
                  <a:pt x="-513493" y="1566680"/>
                  <a:pt x="997517" y="55671"/>
                </a:cubicBezTo>
                <a:close/>
              </a:path>
            </a:pathLst>
          </a:custGeom>
        </p:spPr>
        <p:txBody>
          <a:bodyPr wrap="square" lIns="360000" tIns="72000"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  <a:p>
            <a:endParaRPr lang="de-DE" noProof="0" dirty="0"/>
          </a:p>
        </p:txBody>
      </p:sp>
      <p:pic>
        <p:nvPicPr>
          <p:cNvPr id="6" name="BJR Logo">
            <a:extLst>
              <a:ext uri="{FF2B5EF4-FFF2-40B4-BE49-F238E27FC236}">
                <a16:creationId xmlns:a16="http://schemas.microsoft.com/office/drawing/2014/main" id="{28A2018C-C74D-3D09-25B7-C083A2F0F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00" y="241485"/>
            <a:ext cx="238254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73ED-90B1-254E-CFF7-42184C4C6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Agenda durch Klicken bearbeiten </a:t>
            </a:r>
            <a:br>
              <a:rPr lang="de-DE" noProof="0" dirty="0"/>
            </a:br>
            <a:r>
              <a:rPr lang="de-DE" noProof="0" dirty="0"/>
              <a:t>(maximal zweizeilig)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DB710-192B-52E9-A219-9E79732A3C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7" y="1665288"/>
            <a:ext cx="10512425" cy="4319587"/>
          </a:xfrm>
        </p:spPr>
        <p:txBody>
          <a:bodyPr lIns="0" tIns="36000" rIns="0" bIns="0" numCol="2" spcCol="288000" anchor="t" anchorCtr="0"/>
          <a:lstStyle>
            <a:lvl1pPr marL="450000" indent="-45000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50000"/>
              <a:buFont typeface="+mj-lt"/>
              <a:buAutoNum type="arabicPeriod"/>
              <a:defRPr b="1" i="0">
                <a:latin typeface="Poppins SemiBold" pitchFamily="2" charset="77"/>
                <a:cs typeface="Poppins SemiBold" pitchFamily="2" charset="77"/>
              </a:defRPr>
            </a:lvl1pPr>
            <a:lvl2pPr marL="468000">
              <a:spcBef>
                <a:spcPts val="300"/>
              </a:spcBef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2pPr>
            <a:lvl3pPr marL="774000" indent="-180000">
              <a:spcBef>
                <a:spcPts val="300"/>
              </a:spcBef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7568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Kapiteltrenner mit Bild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3E2D25BB-0866-5421-504D-5B0613FEBD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156200" y="0"/>
            <a:ext cx="7035800" cy="6858000"/>
          </a:xfrm>
          <a:custGeom>
            <a:avLst/>
            <a:gdLst>
              <a:gd name="connsiteX0" fmla="*/ 0 w 7035800"/>
              <a:gd name="connsiteY0" fmla="*/ 0 h 6858000"/>
              <a:gd name="connsiteX1" fmla="*/ 7035800 w 7035800"/>
              <a:gd name="connsiteY1" fmla="*/ 0 h 6858000"/>
              <a:gd name="connsiteX2" fmla="*/ 7035800 w 7035800"/>
              <a:gd name="connsiteY2" fmla="*/ 6858000 h 6858000"/>
              <a:gd name="connsiteX3" fmla="*/ 2504221 w 7035800"/>
              <a:gd name="connsiteY3" fmla="*/ 6858000 h 6858000"/>
              <a:gd name="connsiteX4" fmla="*/ 2512982 w 7035800"/>
              <a:gd name="connsiteY4" fmla="*/ 6824985 h 6858000"/>
              <a:gd name="connsiteX5" fmla="*/ 155856 w 7035800"/>
              <a:gd name="connsiteY5" fmla="*/ 189687 h 6858000"/>
              <a:gd name="connsiteX6" fmla="*/ 0 w 7035800"/>
              <a:gd name="connsiteY6" fmla="*/ 283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800" h="6858000">
                <a:moveTo>
                  <a:pt x="0" y="0"/>
                </a:moveTo>
                <a:lnTo>
                  <a:pt x="7035800" y="0"/>
                </a:lnTo>
                <a:lnTo>
                  <a:pt x="7035800" y="6858000"/>
                </a:lnTo>
                <a:lnTo>
                  <a:pt x="2504221" y="6858000"/>
                </a:lnTo>
                <a:lnTo>
                  <a:pt x="2512982" y="6824985"/>
                </a:lnTo>
                <a:cubicBezTo>
                  <a:pt x="2968324" y="4865835"/>
                  <a:pt x="2112179" y="2285500"/>
                  <a:pt x="155856" y="189687"/>
                </a:cubicBezTo>
                <a:lnTo>
                  <a:pt x="0" y="28385"/>
                </a:lnTo>
                <a:close/>
              </a:path>
            </a:pathLst>
          </a:custGeom>
        </p:spPr>
        <p:txBody>
          <a:bodyPr wrap="square" lIns="720000" tIns="72000"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Bild durch Klicken auf </a:t>
            </a:r>
            <a:br>
              <a:rPr lang="de-DE" noProof="0" dirty="0"/>
            </a:br>
            <a:r>
              <a:rPr lang="de-DE" noProof="0" dirty="0"/>
              <a:t>Symbol hinzufügen</a:t>
            </a:r>
          </a:p>
        </p:txBody>
      </p:sp>
      <p:sp>
        <p:nvSpPr>
          <p:cNvPr id="5" name="Kapitelnummer 1">
            <a:extLst>
              <a:ext uri="{FF2B5EF4-FFF2-40B4-BE49-F238E27FC236}">
                <a16:creationId xmlns:a16="http://schemas.microsoft.com/office/drawing/2014/main" id="{3081C8F0-BD87-5A66-3F02-2F06BBC6E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38800" y="574675"/>
            <a:ext cx="2412400" cy="2168525"/>
          </a:xfrm>
        </p:spPr>
        <p:txBody>
          <a:bodyPr wrap="none">
            <a:noAutofit/>
          </a:bodyPr>
          <a:lstStyle>
            <a:lvl1pPr>
              <a:defRPr sz="15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noProof="0" dirty="0"/>
              <a:t>X.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003FC0-655B-4926-74A2-3A4C62271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8799" y="2860485"/>
            <a:ext cx="5112739" cy="2046714"/>
          </a:xfrm>
        </p:spPr>
        <p:txBody>
          <a:bodyPr wrap="square" anchor="b">
            <a:sp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Kapitelnamen durch Klicken bearbeiten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CEBC6A-DB3F-C8CB-B54D-5B2386BC69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838801" y="4910138"/>
            <a:ext cx="51127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Unterpunkt(e) durch Klicken bearbeiten (optional)</a:t>
            </a:r>
          </a:p>
        </p:txBody>
      </p:sp>
    </p:spTree>
    <p:extLst>
      <p:ext uri="{BB962C8B-B14F-4D97-AF65-F5344CB8AC3E}">
        <p14:creationId xmlns:p14="http://schemas.microsoft.com/office/powerpoint/2010/main" val="401810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apiteltrenner mit Bull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ntergrund Form">
            <a:extLst>
              <a:ext uri="{FF2B5EF4-FFF2-40B4-BE49-F238E27FC236}">
                <a16:creationId xmlns:a16="http://schemas.microsoft.com/office/drawing/2014/main" id="{EA18D758-1E99-C99E-8E43-1DCCF48CD676}"/>
              </a:ext>
            </a:extLst>
          </p:cNvPr>
          <p:cNvSpPr/>
          <p:nvPr userDrawn="1"/>
        </p:nvSpPr>
        <p:spPr>
          <a:xfrm>
            <a:off x="0" y="2"/>
            <a:ext cx="7788880" cy="6857998"/>
          </a:xfrm>
          <a:custGeom>
            <a:avLst/>
            <a:gdLst>
              <a:gd name="connsiteX0" fmla="*/ 5128774 w 7788880"/>
              <a:gd name="connsiteY0" fmla="*/ 0 h 6857998"/>
              <a:gd name="connsiteX1" fmla="*/ 5312056 w 7788880"/>
              <a:gd name="connsiteY1" fmla="*/ 189687 h 6857998"/>
              <a:gd name="connsiteX2" fmla="*/ 7669181 w 7788880"/>
              <a:gd name="connsiteY2" fmla="*/ 6824984 h 6857998"/>
              <a:gd name="connsiteX3" fmla="*/ 7660421 w 7788880"/>
              <a:gd name="connsiteY3" fmla="*/ 6857998 h 6857998"/>
              <a:gd name="connsiteX4" fmla="*/ 1 w 7788880"/>
              <a:gd name="connsiteY4" fmla="*/ 6857998 h 6857998"/>
              <a:gd name="connsiteX5" fmla="*/ 0 w 7788880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8880" h="6857998">
                <a:moveTo>
                  <a:pt x="5128774" y="0"/>
                </a:moveTo>
                <a:lnTo>
                  <a:pt x="5312056" y="189687"/>
                </a:lnTo>
                <a:cubicBezTo>
                  <a:pt x="7268379" y="2285500"/>
                  <a:pt x="8124524" y="4865835"/>
                  <a:pt x="7669181" y="6824984"/>
                </a:cubicBezTo>
                <a:lnTo>
                  <a:pt x="7660421" y="6857998"/>
                </a:lnTo>
                <a:lnTo>
                  <a:pt x="1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0">
            <a:noAutofit/>
          </a:bodyPr>
          <a:lstStyle/>
          <a:p>
            <a:pPr marL="180000" indent="-180000" algn="l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Kapitelnummer 1">
            <a:extLst>
              <a:ext uri="{FF2B5EF4-FFF2-40B4-BE49-F238E27FC236}">
                <a16:creationId xmlns:a16="http://schemas.microsoft.com/office/drawing/2014/main" id="{D4785B7A-D706-15A9-167C-005D7544A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38800" y="574675"/>
            <a:ext cx="2412400" cy="2168525"/>
          </a:xfrm>
        </p:spPr>
        <p:txBody>
          <a:bodyPr wrap="none">
            <a:noAutofit/>
          </a:bodyPr>
          <a:lstStyle>
            <a:lvl1pPr>
              <a:defRPr sz="15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noProof="0" dirty="0"/>
              <a:t>X.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003FC0-655B-4926-74A2-3A4C62271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8800" y="2860485"/>
            <a:ext cx="5112738" cy="2046714"/>
          </a:xfrm>
        </p:spPr>
        <p:txBody>
          <a:bodyPr wrap="square" anchor="b">
            <a:sp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Kapitelnamen durch Klicken bearbeiten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CEBC6A-DB3F-C8CB-B54D-5B2386BC69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838801" y="4910138"/>
            <a:ext cx="51127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Unterpunkt(e) durch Klicken bearbeiten (optional)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C34360-3252-9358-A600-670201B60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0584" y="585284"/>
            <a:ext cx="3312000" cy="5400000"/>
          </a:xfrm>
        </p:spPr>
        <p:txBody>
          <a:bodyPr anchor="ctr" anchorCtr="0"/>
          <a:lstStyle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15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A078AF57-AF29-0AB5-0F86-02FEA079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976BC5CD-258A-A861-17BA-B4C40205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66ECF868-4FF2-0FF0-4618-75AA5399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D6E-E1B7-514E-9F8F-2A5E6C6B8CFC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112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4CC3-81F1-819D-CE8C-BCA892068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82C2F14-1B7C-CD07-7A98-E1B78AA9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278AE496-C129-2F23-0CE0-3242CC58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6" name="Datumsplatzhalter">
            <a:extLst>
              <a:ext uri="{FF2B5EF4-FFF2-40B4-BE49-F238E27FC236}">
                <a16:creationId xmlns:a16="http://schemas.microsoft.com/office/drawing/2014/main" id="{4AEA4B7D-A739-43B2-28FE-7E9D8A18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3345-D008-EA46-B09C-878EEF5ADD8E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790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73ED-90B1-254E-CFF7-42184C4C6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Folientitel durch Klicken bearbeiten (maximal zweizeilig)</a:t>
            </a:r>
            <a:endParaRPr lang="de-DE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DB710-192B-52E9-A219-9E79732A3C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7" y="1665288"/>
            <a:ext cx="10512425" cy="4319587"/>
          </a:xfrm>
        </p:spPr>
        <p:txBody>
          <a:bodyPr lIns="0" tIns="0" rIns="0" bIns="0"/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44DA83E0-B65D-B5BF-F7BE-E5DC508DB59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689F55E0-E0DE-3023-FFDA-0D5342C4FD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2DC7810-F8FA-AE46-37C0-C4D10FC0010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BBBE33D-B04D-E245-A350-1A9D87E826C3}" type="datetime1">
              <a:t>10.06.2026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4935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F2084-B594-616E-B417-D57FE53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1047979"/>
          </a:xfrm>
          <a:prstGeom prst="rect">
            <a:avLst/>
          </a:prstGeom>
        </p:spPr>
        <p:txBody>
          <a:bodyPr vert="horz" wrap="square" lIns="0" tIns="0" rIns="0" bIns="45720" rtlCol="0" anchor="t">
            <a:spAutoFit/>
          </a:bodyPr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8623-81D5-AF5C-5210-BF72222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65287"/>
            <a:ext cx="10512425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F34FA7F-D4E7-2E48-E4B6-4411B46BA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088" y="6360152"/>
            <a:ext cx="520685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1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A21F491-E2D5-024C-A158-E201BFDB5FA5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7B23F67-772B-8D45-867D-C2870D9D5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360152"/>
            <a:ext cx="781200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noProof="0" dirty="0"/>
              <a:t>Hier steht der übergeordnete Präsentationstitel (Einfügen → Kopf- und Fußzeile)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1D90E681-D0CE-97A5-AB98-BFBFAE96A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4113" y="6360152"/>
            <a:ext cx="94810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19123C1-3DCF-0B49-9553-FFD49D788DEF}" type="datetime1">
              <a:t>10.06.2026</a:t>
            </a:fld>
            <a:endParaRPr lang="de-DE" noProof="0" dirty="0"/>
          </a:p>
        </p:txBody>
      </p:sp>
      <p:pic>
        <p:nvPicPr>
          <p:cNvPr id="14" name="BJR Logo">
            <a:extLst>
              <a:ext uri="{FF2B5EF4-FFF2-40B4-BE49-F238E27FC236}">
                <a16:creationId xmlns:a16="http://schemas.microsoft.com/office/drawing/2014/main" id="{A33B63C2-5A46-94C2-B0D5-794DC05080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80400" y="614211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9" r:id="rId3"/>
    <p:sldLayoutId id="2147483676" r:id="rId4"/>
    <p:sldLayoutId id="2147483675" r:id="rId5"/>
    <p:sldLayoutId id="2147483678" r:id="rId6"/>
    <p:sldLayoutId id="2147483655" r:id="rId7"/>
    <p:sldLayoutId id="2147483654" r:id="rId8"/>
    <p:sldLayoutId id="2147483662" r:id="rId9"/>
    <p:sldLayoutId id="2147483681" r:id="rId10"/>
    <p:sldLayoutId id="2147483684" r:id="rId11"/>
    <p:sldLayoutId id="2147483685" r:id="rId12"/>
    <p:sldLayoutId id="2147483670" r:id="rId13"/>
    <p:sldLayoutId id="2147483682" r:id="rId14"/>
    <p:sldLayoutId id="2147483683" r:id="rId15"/>
    <p:sldLayoutId id="2147483668" r:id="rId16"/>
    <p:sldLayoutId id="2147483667" r:id="rId17"/>
    <p:sldLayoutId id="2147483680" r:id="rId18"/>
    <p:sldLayoutId id="2147483657" r:id="rId19"/>
    <p:sldLayoutId id="2147483674" r:id="rId20"/>
    <p:sldLayoutId id="2147483664" r:id="rId21"/>
    <p:sldLayoutId id="2147483666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00A2E3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Poppins" pitchFamily="2" charset="77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A2E3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Poppins SemiBold" pitchFamily="2" charset="77"/>
        </a:defRPr>
      </a:lvl2pPr>
      <a:lvl3pPr marL="288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A2E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Poppins SemiBold" pitchFamily="2" charset="77"/>
        </a:defRPr>
      </a:lvl3pPr>
      <a:lvl4pPr marL="486000" indent="-216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A2E3"/>
        </a:buClr>
        <a:buFont typeface="Poppins" panose="00000500000000000000" pitchFamily="2" charset="0"/>
        <a:buChar char="–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A2E3"/>
        </a:buClr>
        <a:buFont typeface="Poppins"/>
        <a:buNone/>
        <a:defRPr sz="1800" b="0" i="0" kern="1200">
          <a:solidFill>
            <a:schemeClr val="accent1"/>
          </a:solidFill>
          <a:latin typeface="+mj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4" orient="horz" pos="1049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nderjugendbeteiligung.bayern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jr.de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derjugendbeteiligung.bayer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ks-bayern.de" TargetMode="External"/><Relationship Id="rId2" Type="http://schemas.openxmlformats.org/officeDocument/2006/relationships/hyperlink" Target="http://www.lks-bayern.d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emokratieprinzip" TargetMode="External"/><Relationship Id="rId2" Type="http://schemas.openxmlformats.org/officeDocument/2006/relationships/hyperlink" Target="https://de.wikipedia.org/wiki/Menschenw%C3%BCrd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e.wikipedia.org/wiki/Rechtssta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E10F3-F3B9-CA6A-F8DC-E09410A3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799" y="2257221"/>
            <a:ext cx="10513413" cy="2884379"/>
          </a:xfrm>
        </p:spPr>
        <p:txBody>
          <a:bodyPr/>
          <a:lstStyle/>
          <a:p>
            <a:r>
              <a:rPr lang="de-DE" b="1" dirty="0"/>
              <a:t>Jugendbeauftragte in Gemeinden– ein Erfolgsmodell in Bayern </a:t>
            </a:r>
            <a:br>
              <a:rPr lang="de-DE" dirty="0"/>
            </a:b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630B16-05AB-22F3-77D6-296672081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5220000"/>
            <a:ext cx="10728820" cy="2031325"/>
          </a:xfrm>
        </p:spPr>
        <p:txBody>
          <a:bodyPr/>
          <a:lstStyle/>
          <a:p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Grundlagen, Praxis</a:t>
            </a:r>
            <a:r>
              <a:rPr lang="de-DE" sz="1800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tipps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und Infos für die kommunale Jugendpolitik </a:t>
            </a:r>
          </a:p>
          <a:p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den kreisangehörigen Städten, Märkten und Gemeinden Bayerns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r>
              <a:rPr lang="de-DE" dirty="0"/>
              <a:t> Dr. Heiko Tammena, Referent für Kommunale Jugendarbeit, Juni 2026  </a:t>
            </a:r>
          </a:p>
          <a:p>
            <a:r>
              <a:rPr lang="de-DE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06209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Jugendbeauftragte werden „beschlossen“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10</a:t>
            </a:fld>
            <a:endParaRPr lang="de-DE" noProof="0" dirty="0"/>
          </a:p>
        </p:txBody>
      </p:sp>
      <p:sp>
        <p:nvSpPr>
          <p:cNvPr id="7" name="Rechteckige Legende 6">
            <a:extLst>
              <a:ext uri="{FF2B5EF4-FFF2-40B4-BE49-F238E27FC236}">
                <a16:creationId xmlns:a16="http://schemas.microsoft.com/office/drawing/2014/main" id="{D0434865-EEDB-42A6-A2A6-67139AF13F07}"/>
              </a:ext>
            </a:extLst>
          </p:cNvPr>
          <p:cNvSpPr/>
          <p:nvPr/>
        </p:nvSpPr>
        <p:spPr bwMode="gray">
          <a:xfrm>
            <a:off x="4943872" y="2282200"/>
            <a:ext cx="6192688" cy="4539401"/>
          </a:xfrm>
          <a:prstGeom prst="wedgeRectCallout">
            <a:avLst>
              <a:gd name="adj1" fmla="val -61567"/>
              <a:gd name="adj2" fmla="val -486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noAutofit/>
          </a:bodyPr>
          <a:lstStyle/>
          <a:p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Jugendbeauftragte werden im Gemeinderat </a:t>
            </a:r>
          </a:p>
          <a:p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offen „per Beschluss ernannt“</a:t>
            </a:r>
            <a:r>
              <a:rPr lang="de-DE" sz="1800" b="1" i="0" u="none" strike="noStrike" kern="150" baseline="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. </a:t>
            </a:r>
          </a:p>
          <a:p>
            <a:r>
              <a:rPr lang="de-DE" sz="1800" i="0" u="none" strike="noStrike" kern="150" baseline="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Ihre besondere Zuständigkeit wird wie etwa bei Seniorenbeauftragten beschlossen.</a:t>
            </a:r>
          </a:p>
          <a:p>
            <a:r>
              <a:rPr lang="de-DE" sz="1800" i="0" u="none" strike="noStrike" kern="150" baseline="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Es findet keine „Wahl“ nach Art. 51 GO Bayern statt, die immer geheim wäre.</a:t>
            </a:r>
            <a:endParaRPr lang="de-DE" sz="1600" kern="150" dirty="0">
              <a:solidFill>
                <a:schemeClr val="tx1"/>
              </a:solidFill>
              <a:latin typeface="Garrison Sans" panose="020B7200000000000000" pitchFamily="34" charset="0"/>
              <a:ea typeface="SimSun" panose="02010600030101010101" pitchFamily="2" charset="-122"/>
            </a:endParaRP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Jugendbeauftragte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können auch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in die Geschäftsordnung des Rates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Gut unter § 3 Abs. 3 (Rechtsstellung ehrenamtlicher Gemeinderatsmitglieder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)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, um die besondere Rolle herauszuheben!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b="1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Möglich ist auch eine eigene Satzung </a:t>
            </a:r>
          </a:p>
          <a:p>
            <a:pPr algn="l"/>
            <a:r>
              <a:rPr lang="de-DE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für Bürger- und Jugendbeteiligung!</a:t>
            </a:r>
          </a:p>
          <a:p>
            <a:pPr algn="l"/>
            <a:endParaRPr lang="de-DE" sz="1600" kern="150" dirty="0">
              <a:solidFill>
                <a:schemeClr val="tx1"/>
              </a:solidFill>
              <a:latin typeface="Garrison Sans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1271464" y="207313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853952" y="1419752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Gut zu wissen, wenn es um das Mandat als „Jugendbeauftragte“ geht:</a:t>
            </a:r>
          </a:p>
          <a:p>
            <a:pPr algn="l"/>
            <a:r>
              <a:rPr lang="de-DE" dirty="0">
                <a:solidFill>
                  <a:srgbClr val="000073"/>
                </a:solidFill>
                <a:latin typeface="Poppins-Regular"/>
              </a:rPr>
              <a:t>Was sagt die 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Bayerische Gemeindeordnung?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	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</p:txBody>
      </p:sp>
      <p:pic>
        <p:nvPicPr>
          <p:cNvPr id="5" name="Grafik 4" descr="Waage der Justitia mit einfarbiger Füllung">
            <a:extLst>
              <a:ext uri="{FF2B5EF4-FFF2-40B4-BE49-F238E27FC236}">
                <a16:creationId xmlns:a16="http://schemas.microsoft.com/office/drawing/2014/main" id="{35025734-52F0-1488-A096-1BF509C6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4710" y="2420888"/>
            <a:ext cx="1301971" cy="13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7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D363-2B1F-1762-48FC-8D07B75B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91FB18E-2934-3A89-2C03-79E73206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" b="14"/>
          <a:stretch/>
        </p:blipFill>
        <p:spPr>
          <a:xfrm>
            <a:off x="5156200" y="0"/>
            <a:ext cx="7035800" cy="68580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FE87A4-F47A-026B-29F3-2BA14E7EE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574675"/>
            <a:ext cx="2412400" cy="2168525"/>
          </a:xfrm>
        </p:spPr>
        <p:txBody>
          <a:bodyPr/>
          <a:lstStyle/>
          <a:p>
            <a:r>
              <a:rPr lang="de-DE" dirty="0"/>
              <a:t>2.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9F2CA3-CA34-A819-63DE-94713E73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0" y="2078402"/>
            <a:ext cx="6002080" cy="2711512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Grundlagen der Jugendarbeit und</a:t>
            </a:r>
            <a:br>
              <a:rPr lang="de-DE" dirty="0"/>
            </a:br>
            <a:r>
              <a:rPr lang="de-DE" dirty="0"/>
              <a:t>Aufgaben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3E5AB-BC37-2047-1948-0786C153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01" y="4910138"/>
            <a:ext cx="5112738" cy="369332"/>
          </a:xfrm>
        </p:spPr>
        <p:txBody>
          <a:bodyPr/>
          <a:lstStyle/>
          <a:p>
            <a:r>
              <a:rPr lang="de-DE" dirty="0"/>
              <a:t>FAQ und Wissen-</a:t>
            </a:r>
            <a:r>
              <a:rPr lang="de-DE" dirty="0" err="1"/>
              <a:t>to</a:t>
            </a:r>
            <a:r>
              <a:rPr lang="de-DE" dirty="0"/>
              <a:t>-</a:t>
            </a:r>
            <a:r>
              <a:rPr lang="de-DE" dirty="0" err="1"/>
              <a:t>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9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5" y="549071"/>
            <a:ext cx="11737304" cy="507447"/>
          </a:xfrm>
        </p:spPr>
        <p:txBody>
          <a:bodyPr/>
          <a:lstStyle/>
          <a:p>
            <a:r>
              <a:rPr lang="de-DE" sz="3300" dirty="0"/>
              <a:t>Auf die 1: Jugendarbeit ist gesetzliche Pflichtaufgabe!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12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2855641" y="1340768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Jugendarbeit 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73"/>
                </a:solidFill>
                <a:latin typeface="Poppins-Regular"/>
              </a:rPr>
              <a:t>Bundesweit im 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SGB VIII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seit 1991 geregelt, zuvor „Kinder- und Jugendhilfegesetz“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in Bayern im „Ausführungsgesetz der Sozialgesetze“ (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AGSG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), das auch die Ausführung des SGB VIII in Bayern regelt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Art. 30 AGSG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führt Jugendarbeit als Pflichtaufgabe der kreisangehörigen Gemeinden auf!</a:t>
            </a:r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r>
              <a:rPr lang="de-DE" b="1" dirty="0">
                <a:solidFill>
                  <a:srgbClr val="000073"/>
                </a:solidFill>
                <a:latin typeface="Poppins-Regular"/>
              </a:rPr>
              <a:t>Bayerische Gemeindeordnung </a:t>
            </a:r>
          </a:p>
          <a:p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Zudem verpflichtet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Art. 57 </a:t>
            </a:r>
            <a:r>
              <a:rPr lang="de-DE" sz="1800" b="1" i="0" u="none" strike="noStrike" baseline="0" dirty="0" err="1">
                <a:solidFill>
                  <a:srgbClr val="000073"/>
                </a:solidFill>
                <a:latin typeface="Poppins-Regular"/>
              </a:rPr>
              <a:t>BayGO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auch die kreisangehörigen Gemeinden im Bereich der Jugendhilfe. </a:t>
            </a:r>
          </a:p>
          <a:p>
            <a:r>
              <a:rPr lang="de-DE" b="1" dirty="0">
                <a:solidFill>
                  <a:srgbClr val="000073"/>
                </a:solidFill>
                <a:latin typeface="Poppins-Regular"/>
              </a:rPr>
              <a:t>=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Jugendarbeit ist nicht nur Aufgabe der Landkreise!</a:t>
            </a:r>
            <a:endParaRPr lang="de-DE" b="1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5" name="Grafik 4" descr="Waage der Justitia mit einfarbiger Füllung">
            <a:extLst>
              <a:ext uri="{FF2B5EF4-FFF2-40B4-BE49-F238E27FC236}">
                <a16:creationId xmlns:a16="http://schemas.microsoft.com/office/drawing/2014/main" id="{1C8D9B6C-BC6C-B29B-F9A9-68060554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86" y="2123995"/>
            <a:ext cx="1132589" cy="1132589"/>
          </a:xfrm>
          <a:prstGeom prst="rect">
            <a:avLst/>
          </a:prstGeom>
        </p:spPr>
      </p:pic>
      <p:pic>
        <p:nvPicPr>
          <p:cNvPr id="6" name="Grafik 5" descr="Waage der Justitia mit einfarbiger Füllung">
            <a:extLst>
              <a:ext uri="{FF2B5EF4-FFF2-40B4-BE49-F238E27FC236}">
                <a16:creationId xmlns:a16="http://schemas.microsoft.com/office/drawing/2014/main" id="{6CA070E5-5FA2-0BAA-EA3F-9DA896F7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838" y="4060123"/>
            <a:ext cx="1132589" cy="11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5" y="549071"/>
            <a:ext cx="11737304" cy="507447"/>
          </a:xfrm>
        </p:spPr>
        <p:txBody>
          <a:bodyPr/>
          <a:lstStyle/>
          <a:p>
            <a:r>
              <a:rPr lang="de-DE" sz="3300" dirty="0"/>
              <a:t>Auf die 1: Jugendarbeit ist gesetzliche Pflichtaufgabe!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13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D3305-B4FF-B49F-57D0-6C9096BD92E1}"/>
              </a:ext>
            </a:extLst>
          </p:cNvPr>
          <p:cNvSpPr txBox="1"/>
          <p:nvPr/>
        </p:nvSpPr>
        <p:spPr>
          <a:xfrm>
            <a:off x="3071664" y="1438037"/>
            <a:ext cx="691276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Sehr zentraler Punkt für BJR und die ganze Jugendarbeit – bitte immer im Kopf haben: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r>
              <a:rPr lang="de-DE" sz="18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 (Textkörper CS)"/>
              </a:rPr>
              <a:t>Kinder- und Jugendarbeit gehört zur gesetzlichen Pflichtaufgabe der Gemeinden. </a:t>
            </a:r>
            <a:endParaRPr lang="de-DE" b="1" dirty="0">
              <a:solidFill>
                <a:srgbClr val="002060"/>
              </a:solidFill>
              <a:latin typeface="Poppins" panose="00000500000000000000" pitchFamily="2" charset="0"/>
              <a:ea typeface="Arial" panose="020B0604020202020204" pitchFamily="34" charset="0"/>
              <a:cs typeface="Times New Roman (Textkörper C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 (Textkörper CS)"/>
              </a:rPr>
              <a:t>Bundesweit benennen § 11 und § 12 SGB VIII Jugendarbeit ausdrücklich als kommunale Aufgabe der Jugendhilfe.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 (Textkörper CS)"/>
              </a:rPr>
              <a:t>In Bayern wird diese Verpflichtung durch Art. 30 AGSG und Art. 57 Gemeindeordnung zusätzlich konkretisiert.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Sie können also im Gemeinderat IMMER darauf hinweisen, dass Angebote für Kinder und Jugendliche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kein „Nice-</a:t>
            </a:r>
            <a:r>
              <a:rPr lang="de-DE" sz="1800" b="1" i="0" u="none" strike="noStrike" baseline="0" dirty="0" err="1">
                <a:solidFill>
                  <a:srgbClr val="000073"/>
                </a:solidFill>
                <a:latin typeface="Poppins-Regular"/>
              </a:rPr>
              <a:t>to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-</a:t>
            </a:r>
            <a:r>
              <a:rPr lang="de-DE" sz="1800" b="1" i="0" u="none" strike="noStrike" baseline="0" dirty="0" err="1">
                <a:solidFill>
                  <a:srgbClr val="000073"/>
                </a:solidFill>
                <a:latin typeface="Poppins-Regular"/>
              </a:rPr>
              <a:t>have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“ oder „freiwillige Leistung“ sind, </a:t>
            </a:r>
          </a:p>
          <a:p>
            <a:pPr algn="l"/>
            <a:r>
              <a:rPr lang="de-DE" b="1" dirty="0">
                <a:solidFill>
                  <a:srgbClr val="000073"/>
                </a:solidFill>
                <a:latin typeface="Poppins-Regular"/>
              </a:rPr>
              <a:t>s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ondern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gesetzlich verankerte Pflichtaufgabe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!</a:t>
            </a:r>
            <a:endParaRPr lang="de-DE" dirty="0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Grafik 4" descr="Waage der Justitia mit einfarbiger Füllung">
            <a:extLst>
              <a:ext uri="{FF2B5EF4-FFF2-40B4-BE49-F238E27FC236}">
                <a16:creationId xmlns:a16="http://schemas.microsoft.com/office/drawing/2014/main" id="{1C8D9B6C-BC6C-B29B-F9A9-68060554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684" y="25828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Rechtsgrundlagen als Handwerkszeug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14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466515" y="1268760"/>
            <a:ext cx="45493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Für Gespräche mit der Verwaltung, Kommunalpolitik und Fachkräften der Jugendarbeit ist es immer sehr gut, einige gesetzlichen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Grundlagen</a:t>
            </a:r>
          </a:p>
          <a:p>
            <a:pPr algn="l"/>
            <a:r>
              <a:rPr lang="de-DE" b="1" dirty="0">
                <a:solidFill>
                  <a:srgbClr val="000073"/>
                </a:solidFill>
                <a:latin typeface="Poppins-Regular"/>
              </a:rPr>
              <a:t>u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nd Fachbegriffe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für eine kommunale Leistung zu kennen.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r>
              <a:rPr lang="de-DE" b="1" dirty="0">
                <a:solidFill>
                  <a:srgbClr val="000073"/>
                </a:solidFill>
                <a:latin typeface="Poppins-Regular"/>
              </a:rPr>
              <a:t>Darum als Schnellkurs einige FAQ:</a:t>
            </a:r>
          </a:p>
          <a:p>
            <a:endParaRPr lang="de-DE" kern="150" dirty="0">
              <a:solidFill>
                <a:srgbClr val="000073"/>
              </a:solidFill>
              <a:latin typeface="Poppins-Regular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r>
              <a:rPr lang="de-DE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Was ist zentrales Wissen-</a:t>
            </a:r>
            <a:r>
              <a:rPr lang="de-DE" kern="150" dirty="0" err="1">
                <a:solidFill>
                  <a:srgbClr val="000073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to</a:t>
            </a:r>
            <a:r>
              <a:rPr lang="de-DE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-</a:t>
            </a:r>
            <a:r>
              <a:rPr lang="de-DE" kern="150" dirty="0" err="1">
                <a:solidFill>
                  <a:srgbClr val="000073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go</a:t>
            </a:r>
            <a:r>
              <a:rPr lang="de-DE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 neben der immer wiederholten Botschaft?</a:t>
            </a:r>
          </a:p>
          <a:p>
            <a:endParaRPr lang="de-DE" kern="150" dirty="0">
              <a:solidFill>
                <a:srgbClr val="000073"/>
              </a:solidFill>
              <a:latin typeface="Poppins-Regular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/>
            <a:r>
              <a:rPr lang="de-DE" b="1" i="1" kern="150" dirty="0">
                <a:solidFill>
                  <a:srgbClr val="FF0000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„Pflichtaufgabe </a:t>
            </a:r>
          </a:p>
          <a:p>
            <a:pPr algn="ctr"/>
            <a:r>
              <a:rPr lang="de-DE" b="1" i="1" kern="150" dirty="0">
                <a:solidFill>
                  <a:srgbClr val="FF0000"/>
                </a:solidFill>
                <a:latin typeface="Poppins-Regular"/>
                <a:ea typeface="SimSun" panose="02010600030101010101" pitchFamily="2" charset="-122"/>
                <a:cs typeface="Lucida Sans" panose="020B0602030504020204" pitchFamily="34" charset="0"/>
              </a:rPr>
              <a:t>– keine freiwillige Leistung!“</a:t>
            </a:r>
            <a:endParaRPr lang="de-DE" b="1" i="1" kern="15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D3305-B4FF-B49F-57D0-6C9096BD92E1}"/>
              </a:ext>
            </a:extLst>
          </p:cNvPr>
          <p:cNvSpPr txBox="1"/>
          <p:nvPr/>
        </p:nvSpPr>
        <p:spPr>
          <a:xfrm>
            <a:off x="5754152" y="2276872"/>
            <a:ext cx="5671258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sind eigentlich nach dem Gesetz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Kinder und Jugendliche?</a:t>
            </a: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SemiBold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§ 7 SGB VIII konkretisiert Begriffe, die im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Alltag unscharf verwendet werden, mit 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Klaren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Altersgrenzen.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Für die Jugendarbeit sind „junge Menschen“ ein  Sammelbegriff für die drei im Gesetz genannten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Altersgruppen: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Kinder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von 0 bis unter 14 Jahren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Jugendliche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von 14 bis 17 Jahren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junge Erwachsene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von 18 bis 27 Jahren</a:t>
            </a:r>
            <a:endParaRPr lang="de-DE" dirty="0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Grafik 4" descr="Waage der Justitia mit einfarbiger Füllung">
            <a:extLst>
              <a:ext uri="{FF2B5EF4-FFF2-40B4-BE49-F238E27FC236}">
                <a16:creationId xmlns:a16="http://schemas.microsoft.com/office/drawing/2014/main" id="{DE137A90-98E3-89A3-11AB-5DCDAADD9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4" y="2924944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477F319-0858-DAB2-2CA4-A15FB754308D}"/>
              </a:ext>
            </a:extLst>
          </p:cNvPr>
          <p:cNvSpPr txBox="1"/>
          <p:nvPr/>
        </p:nvSpPr>
        <p:spPr>
          <a:xfrm>
            <a:off x="5788512" y="1586165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1:</a:t>
            </a:r>
          </a:p>
        </p:txBody>
      </p:sp>
    </p:spTree>
    <p:extLst>
      <p:ext uri="{BB962C8B-B14F-4D97-AF65-F5344CB8AC3E}">
        <p14:creationId xmlns:p14="http://schemas.microsoft.com/office/powerpoint/2010/main" val="331300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Rechtsgrundlagen als Handwerkszeug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15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3823401" y="1484784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sind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„örtliche Träger der öffentlichen Jugendhilfe“?</a:t>
            </a: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SemiBold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Das sind 71 Landkreise bzw. 25 kreisfreie Städte in Bayern.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Zuständig sind die Jugendämter. 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Sie haben die 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„Gesamt- und Planungsverantwortung“ </a:t>
            </a:r>
          </a:p>
          <a:p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für die Jugendarbeit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 (§§ 79, 80 SGB VIII).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Deshalb gibt es auch ein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Abstimmungsgebot der Gemeinden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mit den Landkreisen.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Hier geht es nur Miteinander!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6" name="Grafik 5" descr="Waage der Justitia mit einfarbiger Füllung">
            <a:extLst>
              <a:ext uri="{FF2B5EF4-FFF2-40B4-BE49-F238E27FC236}">
                <a16:creationId xmlns:a16="http://schemas.microsoft.com/office/drawing/2014/main" id="{F885B83D-41FF-DBFA-CED9-F65985883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1544" y="3419872"/>
            <a:ext cx="1152128" cy="11521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2D5E27-F2CE-44A6-0D2D-0783549268F3}"/>
              </a:ext>
            </a:extLst>
          </p:cNvPr>
          <p:cNvSpPr txBox="1"/>
          <p:nvPr/>
        </p:nvSpPr>
        <p:spPr>
          <a:xfrm>
            <a:off x="551384" y="1484784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2:</a:t>
            </a:r>
          </a:p>
        </p:txBody>
      </p:sp>
    </p:spTree>
    <p:extLst>
      <p:ext uri="{BB962C8B-B14F-4D97-AF65-F5344CB8AC3E}">
        <p14:creationId xmlns:p14="http://schemas.microsoft.com/office/powerpoint/2010/main" val="21320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Rechtsgrundlagen als Handwerkszeug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16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D3305-B4FF-B49F-57D0-6C9096BD92E1}"/>
              </a:ext>
            </a:extLst>
          </p:cNvPr>
          <p:cNvSpPr txBox="1"/>
          <p:nvPr/>
        </p:nvSpPr>
        <p:spPr>
          <a:xfrm>
            <a:off x="3672551" y="1312650"/>
            <a:ext cx="5519794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ist die gesetzliche Besonderheit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in Bayern?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r>
              <a:rPr lang="de-DE" dirty="0">
                <a:solidFill>
                  <a:srgbClr val="000073"/>
                </a:solidFill>
                <a:latin typeface="Poppins-Regular"/>
              </a:rPr>
              <a:t>§ 32 AGSG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regelt in Bayern die bundesweit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einzigartige Form der Jugendarbeit als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übertragene Staatsaufgabe des Bayerischen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Jugendrings (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BJR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).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Von Jugendorganisationen gewählte Gremien befassen 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sich im 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BJR als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„überörtliche Träger“ in Bayern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mit Aufgaben und Empfehlungen für die Jugendämter als die örtlichen Träger der Jugendarbeit.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Diese Aufgaben werden in allen 15 anderen Bundesländern nur von staatlichen Behörden ausgeführt. Dies ist ein besonderer Ausdruck der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Subsidiarität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der Jugendarbeit in Bayern.</a:t>
            </a:r>
            <a:endParaRPr lang="de-DE" dirty="0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fik 5" descr="Waage der Justitia mit einfarbiger Füllung">
            <a:extLst>
              <a:ext uri="{FF2B5EF4-FFF2-40B4-BE49-F238E27FC236}">
                <a16:creationId xmlns:a16="http://schemas.microsoft.com/office/drawing/2014/main" id="{F885B83D-41FF-DBFA-CED9-F65985883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45" y="1952838"/>
            <a:ext cx="972105" cy="9721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AEC3BE-5C4E-0189-263B-8927A02D0682}"/>
              </a:ext>
            </a:extLst>
          </p:cNvPr>
          <p:cNvSpPr txBox="1"/>
          <p:nvPr/>
        </p:nvSpPr>
        <p:spPr>
          <a:xfrm>
            <a:off x="551384" y="1484784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3: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A23B91-B47D-6985-073F-47317FFB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03" y="2844608"/>
            <a:ext cx="2376569" cy="10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C9D3445-2895-5C3F-A143-AA20F2203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101" r="21101"/>
          <a:stretch/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F706DC9-2CCE-AF20-3BDB-71E010F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11200"/>
            <a:ext cx="5112000" cy="493468"/>
          </a:xfrm>
        </p:spPr>
        <p:txBody>
          <a:bodyPr/>
          <a:lstStyle/>
          <a:p>
            <a:r>
              <a:rPr lang="de-DE" sz="3200" dirty="0"/>
              <a:t>Rechtsgrundlagen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F9A6F954-A9BC-B5EC-B53B-E2067D4DC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21F491-E2D5-024C-A158-E201BFDB5FA5}" type="slidenum">
              <a:rPr lang="de-DE" noProof="0" smtClean="0"/>
              <a:pPr/>
              <a:t>17</a:t>
            </a:fld>
            <a:endParaRPr lang="de-DE" noProof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1025884" y="1728115"/>
            <a:ext cx="49094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ist eigentlich „Subsidiarität“?</a:t>
            </a: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SemiBold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Der Grundsatz zieht sich durch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die ganze Jugendhilfe, auch die Jugendarbeit als Teil davon. Landkreis und Gemeinden haben den Vorrang der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„freien Träger“ zu berücksichtigen.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Freie Träger aus der Gesellschaft (Caritas, Diakonie, AWO, Parität, auch KJR/SJR usw.) sollen so viel wie möglich regeln, der Staat als öffentlicher Träger nur so viel wie nötig.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Dieses Prinzip ist nicht zuletzt eine Lehre aus den Diktaturen der NS-Zeit und der SED in der DDR!</a:t>
            </a:r>
            <a:endParaRPr lang="de-DE" b="1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D8F46B-52F6-3B6A-F170-F5620F16F7B5}"/>
              </a:ext>
            </a:extLst>
          </p:cNvPr>
          <p:cNvSpPr txBox="1"/>
          <p:nvPr/>
        </p:nvSpPr>
        <p:spPr>
          <a:xfrm>
            <a:off x="1127448" y="1036279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4:</a:t>
            </a:r>
          </a:p>
        </p:txBody>
      </p:sp>
    </p:spTree>
    <p:extLst>
      <p:ext uri="{BB962C8B-B14F-4D97-AF65-F5344CB8AC3E}">
        <p14:creationId xmlns:p14="http://schemas.microsoft.com/office/powerpoint/2010/main" val="352468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Grundlagen zu KOJA und KJR in Bayern: 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18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D3305-B4FF-B49F-57D0-6C9096BD92E1}"/>
              </a:ext>
            </a:extLst>
          </p:cNvPr>
          <p:cNvSpPr txBox="1"/>
          <p:nvPr/>
        </p:nvSpPr>
        <p:spPr>
          <a:xfrm>
            <a:off x="3503712" y="1484784"/>
            <a:ext cx="5616624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ist die </a:t>
            </a:r>
            <a:r>
              <a:rPr lang="de-DE" sz="1800" b="1" i="0" u="none" strike="noStrike" baseline="0" dirty="0">
                <a:latin typeface="Poppins-SemiBold"/>
              </a:rPr>
              <a:t>„Kommunale Jugendarbeit“ (KOJA)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?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Die 96 Fachstellen der KOJA = Kommunale Jugendarbeit sind in den Landkreisen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Ihre ersten zuständigen </a:t>
            </a:r>
            <a:r>
              <a:rPr lang="de-DE" sz="1800" b="0" i="0" u="none" strike="noStrike" baseline="0" dirty="0" err="1">
                <a:solidFill>
                  <a:srgbClr val="000073"/>
                </a:solidFill>
                <a:latin typeface="Poppins-Regular"/>
              </a:rPr>
              <a:t>Ansprechpartner:innen</a:t>
            </a:r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für alle grundsätzlichen Fragen der Jugendarbeit – auch „kommunale Jugendpflege“ genannt.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Die KOJA 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ist als zuständige Stelle für Sie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meist im Kreisjugendamt, in einigen Landkreisen auch als „übertragene Aufgabe“ im Kreisjugendring.</a:t>
            </a:r>
          </a:p>
          <a:p>
            <a:endParaRPr lang="de-DE" dirty="0">
              <a:solidFill>
                <a:srgbClr val="000073"/>
              </a:solidFill>
              <a:latin typeface="Poppins-Regular"/>
            </a:endParaRPr>
          </a:p>
          <a:p>
            <a:r>
              <a:rPr lang="de-DE" b="1" dirty="0">
                <a:solidFill>
                  <a:srgbClr val="000073"/>
                </a:solidFill>
                <a:latin typeface="Poppins-Regular"/>
              </a:rPr>
              <a:t>Die KOJA 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gibt für a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lle kreisangehörigen Gemeinden und damit Jugendbeauftragten kompetente Hilfe und Auskunft zu allen Fragen und Aufgaben der Jugendarbeit!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 </a:t>
            </a:r>
            <a:endParaRPr lang="de-DE" dirty="0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4F3AE4-A60A-ADAB-5A1E-C86F936EB0C6}"/>
              </a:ext>
            </a:extLst>
          </p:cNvPr>
          <p:cNvSpPr txBox="1"/>
          <p:nvPr/>
        </p:nvSpPr>
        <p:spPr>
          <a:xfrm>
            <a:off x="551384" y="1484784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5:</a:t>
            </a:r>
          </a:p>
        </p:txBody>
      </p:sp>
    </p:spTree>
    <p:extLst>
      <p:ext uri="{BB962C8B-B14F-4D97-AF65-F5344CB8AC3E}">
        <p14:creationId xmlns:p14="http://schemas.microsoft.com/office/powerpoint/2010/main" val="131759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Grundlagen zu KOJA und KJR in Bayern: 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19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F56628-A3D6-9702-1CE3-D7A8B5C5EAC7}"/>
              </a:ext>
            </a:extLst>
          </p:cNvPr>
          <p:cNvSpPr txBox="1"/>
          <p:nvPr/>
        </p:nvSpPr>
        <p:spPr>
          <a:xfrm>
            <a:off x="3359696" y="1671792"/>
            <a:ext cx="6336704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SemiBold"/>
              </a:rPr>
              <a:t>Was sind die Kreisjugendringe (KJR)?</a:t>
            </a:r>
          </a:p>
          <a:p>
            <a:pPr algn="l"/>
            <a:endParaRPr lang="de-DE" b="1" dirty="0">
              <a:solidFill>
                <a:srgbClr val="000073"/>
              </a:solidFill>
              <a:latin typeface="Poppins-SemiBold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Ein Zusammenschluss aller freien Jugendgruppen 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und Jugendverbände im Landkreis.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Sie sind per Satzung 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Unterg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liederung des BJR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.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Als jugendpolitische Interessenvertretung mit ehrenamtlichen Vorständen sind sie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Lobby für Jugendarbeit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auch in den Gemeinden. Einige KJR sind selbst Träger von Einrichtungen der Jugendarbeit.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b="1" dirty="0">
                <a:solidFill>
                  <a:srgbClr val="000073"/>
                </a:solidFill>
                <a:latin typeface="Poppins-Regular"/>
              </a:rPr>
              <a:t>KJR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 geben allen Gemeinden und Jugendbeauftragten Antworten b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ei Fragen zur Förderung von Jugendgruppen oder zu Angeboten der freien Träger und sind der Kontakt zu Jugendverbänden!</a:t>
            </a:r>
            <a:endParaRPr lang="de-DE" sz="1800" b="1" i="0" u="none" strike="noStrike" baseline="0" dirty="0">
              <a:solidFill>
                <a:srgbClr val="000073"/>
              </a:solidFill>
              <a:latin typeface="Poppins-SemiBold"/>
            </a:endParaRPr>
          </a:p>
          <a:p>
            <a:pPr algn="l"/>
            <a:endParaRPr lang="de-DE" b="1" dirty="0">
              <a:solidFill>
                <a:srgbClr val="000073"/>
              </a:solidFill>
              <a:latin typeface="Poppins-SemiBold"/>
            </a:endParaRP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SemiBold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DD1A74-603C-6CEA-3840-10D31E533D4A}"/>
              </a:ext>
            </a:extLst>
          </p:cNvPr>
          <p:cNvSpPr txBox="1"/>
          <p:nvPr/>
        </p:nvSpPr>
        <p:spPr>
          <a:xfrm>
            <a:off x="551384" y="1484784"/>
            <a:ext cx="2592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0"/>
              </a:spcBef>
              <a:buClr>
                <a:schemeClr val="accent1"/>
              </a:buClr>
            </a:pPr>
            <a:r>
              <a:rPr lang="de-DE" sz="3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FAQ Nr. 6: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25B7E8-8750-4E9B-321B-A9F4F829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67" y="2708920"/>
            <a:ext cx="2376569" cy="10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4F08776-7DCF-5202-7EA8-B41110ED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" b="14"/>
          <a:stretch/>
        </p:blipFill>
        <p:spPr>
          <a:xfrm>
            <a:off x="5156200" y="0"/>
            <a:ext cx="7035800" cy="68580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285AFB-8CFA-D4AF-3920-FC7642D58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574675"/>
            <a:ext cx="2412400" cy="2168525"/>
          </a:xfrm>
        </p:spPr>
        <p:txBody>
          <a:bodyPr/>
          <a:lstStyle/>
          <a:p>
            <a:r>
              <a:rPr lang="de-DE" dirty="0"/>
              <a:t>1.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C10F12-3790-0295-10C7-8EEB3FDE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30" y="3342380"/>
            <a:ext cx="6625306" cy="1381917"/>
          </a:xfrm>
        </p:spPr>
        <p:txBody>
          <a:bodyPr/>
          <a:lstStyle/>
          <a:p>
            <a:r>
              <a:rPr lang="de-DE" dirty="0"/>
              <a:t>Einführung: Was sind Jugendbeauftragte?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F434EE-0DCE-5527-51B7-32D2E974B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01" y="4910138"/>
            <a:ext cx="5112738" cy="738664"/>
          </a:xfrm>
        </p:spPr>
        <p:txBody>
          <a:bodyPr/>
          <a:lstStyle/>
          <a:p>
            <a:r>
              <a:rPr lang="de-DE" dirty="0"/>
              <a:t>Geschichte eines Erfolgs der </a:t>
            </a:r>
          </a:p>
          <a:p>
            <a:r>
              <a:rPr lang="de-DE" dirty="0"/>
              <a:t>Jugendarbeit in Bayern</a:t>
            </a:r>
          </a:p>
        </p:txBody>
      </p:sp>
    </p:spTree>
    <p:extLst>
      <p:ext uri="{BB962C8B-B14F-4D97-AF65-F5344CB8AC3E}">
        <p14:creationId xmlns:p14="http://schemas.microsoft.com/office/powerpoint/2010/main" val="296048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510012"/>
            <a:ext cx="11665296" cy="549381"/>
          </a:xfrm>
        </p:spPr>
        <p:txBody>
          <a:bodyPr/>
          <a:lstStyle/>
          <a:p>
            <a:r>
              <a:rPr lang="de-DE" dirty="0"/>
              <a:t>FAQ Nr. 7: Vielfalt von 2.852 Fachkräften in Bayern 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20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3" name="Diagrammplatzhalter 3">
            <a:extLst>
              <a:ext uri="{FF2B5EF4-FFF2-40B4-BE49-F238E27FC236}">
                <a16:creationId xmlns:a16="http://schemas.microsoft.com/office/drawing/2014/main" id="{38B678CE-2D84-66E8-5213-4D4BEE61E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62856"/>
              </p:ext>
            </p:extLst>
          </p:nvPr>
        </p:nvGraphicFramePr>
        <p:xfrm>
          <a:off x="192088" y="1124744"/>
          <a:ext cx="1207743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0A29D06-7E0B-F15A-99F0-002507EC1B1F}"/>
              </a:ext>
            </a:extLst>
          </p:cNvPr>
          <p:cNvCxnSpPr/>
          <p:nvPr/>
        </p:nvCxnSpPr>
        <p:spPr>
          <a:xfrm flipH="1">
            <a:off x="5015880" y="1412776"/>
            <a:ext cx="1224136" cy="86409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29687DFC-306F-39CB-1A3D-1E8C559CAB81}"/>
              </a:ext>
            </a:extLst>
          </p:cNvPr>
          <p:cNvSpPr txBox="1">
            <a:spLocks/>
          </p:cNvSpPr>
          <p:nvPr/>
        </p:nvSpPr>
        <p:spPr>
          <a:xfrm>
            <a:off x="551384" y="6529429"/>
            <a:ext cx="10512425" cy="138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+mn-lt"/>
              </a:rPr>
              <a:t>Infrastrukturerhebung 2025, SAGS 2026</a:t>
            </a:r>
          </a:p>
        </p:txBody>
      </p:sp>
    </p:spTree>
    <p:extLst>
      <p:ext uri="{BB962C8B-B14F-4D97-AF65-F5344CB8AC3E}">
        <p14:creationId xmlns:p14="http://schemas.microsoft.com/office/powerpoint/2010/main" val="33351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71CF-29E3-92BE-EC72-111C40EE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1D2FE-AAAC-6E79-B3D1-92EF1FB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470647"/>
            <a:ext cx="5112000" cy="670953"/>
          </a:xfrm>
        </p:spPr>
        <p:txBody>
          <a:bodyPr/>
          <a:lstStyle/>
          <a:p>
            <a:r>
              <a:rPr lang="de-DE" sz="4800" dirty="0"/>
              <a:t>Praxistipps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FE57FB-60AD-C97F-9871-0120FD0A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5220000"/>
            <a:ext cx="5112000" cy="1107996"/>
          </a:xfrm>
        </p:spPr>
        <p:txBody>
          <a:bodyPr/>
          <a:lstStyle/>
          <a:p>
            <a:r>
              <a:rPr lang="de-DE" dirty="0"/>
              <a:t>Merker und gute Ideen für die Praxis und Themen der Jugendarbeit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02B278A-9C54-CD8A-E3BF-602689B1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097" r="21097"/>
          <a:stretch/>
        </p:blipFill>
        <p:spPr/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9631D6-2C87-436F-8121-EE51673BED1E}"/>
              </a:ext>
            </a:extLst>
          </p:cNvPr>
          <p:cNvSpPr/>
          <p:nvPr/>
        </p:nvSpPr>
        <p:spPr>
          <a:xfrm>
            <a:off x="786646" y="1526681"/>
            <a:ext cx="18722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3.</a:t>
            </a:r>
          </a:p>
          <a:p>
            <a:endParaRPr lang="de-DE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7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499829"/>
            <a:ext cx="11690450" cy="4039567"/>
          </a:xfrm>
        </p:spPr>
        <p:txBody>
          <a:bodyPr/>
          <a:lstStyle/>
          <a:p>
            <a:r>
              <a:rPr lang="de-DE" dirty="0"/>
              <a:t>Aufgaben</a:t>
            </a:r>
            <a:br>
              <a:rPr lang="de-DE" dirty="0"/>
            </a:br>
            <a:r>
              <a:rPr lang="de-DE" dirty="0"/>
              <a:t>bleiben </a:t>
            </a:r>
            <a:br>
              <a:rPr lang="de-DE" dirty="0"/>
            </a:br>
            <a:r>
              <a:rPr lang="de-DE" dirty="0"/>
              <a:t>sehr offen!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Unser</a:t>
            </a:r>
            <a:br>
              <a:rPr lang="de-DE" dirty="0"/>
            </a:br>
            <a:r>
              <a:rPr lang="de-DE" dirty="0"/>
              <a:t>Poster </a:t>
            </a:r>
            <a:br>
              <a:rPr lang="de-DE" dirty="0"/>
            </a:br>
            <a:r>
              <a:rPr lang="de-DE" dirty="0"/>
              <a:t>der </a:t>
            </a:r>
            <a:br>
              <a:rPr lang="de-DE" dirty="0"/>
            </a:br>
            <a:r>
              <a:rPr lang="de-DE" dirty="0"/>
              <a:t>Aufgaben: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22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894840-EA34-1707-7C0D-257A1903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56" y="0"/>
            <a:ext cx="7704856" cy="108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617309"/>
            <a:ext cx="10512425" cy="1047979"/>
          </a:xfrm>
        </p:spPr>
        <p:txBody>
          <a:bodyPr/>
          <a:lstStyle/>
          <a:p>
            <a:r>
              <a:rPr lang="de-DE" dirty="0"/>
              <a:t>So kennt es die Jugendarbeit</a:t>
            </a:r>
            <a:br>
              <a:rPr lang="de-DE" dirty="0"/>
            </a:br>
            <a:r>
              <a:rPr lang="de-DE" dirty="0"/>
              <a:t>– wichtige Tipps zum Vorgehen: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23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16AFAC-F2A1-5552-2EDE-E08F76233B60}"/>
              </a:ext>
            </a:extLst>
          </p:cNvPr>
          <p:cNvSpPr txBox="1"/>
          <p:nvPr/>
        </p:nvSpPr>
        <p:spPr>
          <a:xfrm>
            <a:off x="1415480" y="2204864"/>
            <a:ext cx="39604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Jugendarbeit ist Langstrecke über 6 Jahre: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Nicht mit dem Kopf durch die Wand im ersten Jahr!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Gute Systeme wachsen über viele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Notwendige Verbesserungen geschehen in der Regel in kleinen Schritten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Langfristige</a:t>
            </a:r>
            <a:r>
              <a:rPr lang="de-DE" dirty="0"/>
              <a:t> </a:t>
            </a:r>
            <a:r>
              <a:rPr lang="de-DE" b="1" dirty="0"/>
              <a:t>Planungen</a:t>
            </a:r>
            <a:r>
              <a:rPr lang="de-DE" dirty="0"/>
              <a:t> – über ein laufendes Haushaltsjahr hinaus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CE9647-53DF-D01D-6884-3D2D9599AB11}"/>
              </a:ext>
            </a:extLst>
          </p:cNvPr>
          <p:cNvSpPr txBox="1"/>
          <p:nvPr/>
        </p:nvSpPr>
        <p:spPr>
          <a:xfrm>
            <a:off x="6816080" y="2348880"/>
            <a:ext cx="3960440" cy="4206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/>
              <a:t>Jugendarbeit ist gute Lobbyarbeit für die Jugend: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Immer gute Argumente haben wie die „Pflichtaufgabe“ und „Zukunftsthema“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Bestandserhebung und Bedarfsplanung als Grundlage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Verbündete finden für die gemeinsame Sache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Alleingänge – Abstimmung mit Gemeinderat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Langfristige Fördersysteme </a:t>
            </a:r>
            <a:r>
              <a:rPr lang="de-DE" dirty="0"/>
              <a:t>aufbauen – nicht nur ein einziges Projekte im Kopf</a:t>
            </a:r>
          </a:p>
          <a:p>
            <a:pPr marL="180000" indent="-180000" algn="l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err="1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5071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1047979"/>
          </a:xfrm>
        </p:spPr>
        <p:txBody>
          <a:bodyPr/>
          <a:lstStyle/>
          <a:p>
            <a:r>
              <a:rPr lang="de-DE" dirty="0"/>
              <a:t>So kennt es die Jugendarbeit</a:t>
            </a:r>
            <a:br>
              <a:rPr lang="de-DE" dirty="0"/>
            </a:br>
            <a:r>
              <a:rPr lang="de-DE" dirty="0"/>
              <a:t>– gemeinsamer Weg zum Ziel: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24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AC3BB9-A566-944A-4F95-33361BBB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" y="1268760"/>
            <a:ext cx="11457308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1" y="571429"/>
            <a:ext cx="10772768" cy="1047979"/>
          </a:xfrm>
        </p:spPr>
        <p:txBody>
          <a:bodyPr/>
          <a:lstStyle/>
          <a:p>
            <a:r>
              <a:rPr lang="de-DE" dirty="0"/>
              <a:t>Themen der Jugendarbeit: Jugend beteiligen!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25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16AFAC-F2A1-5552-2EDE-E08F76233B60}"/>
              </a:ext>
            </a:extLst>
          </p:cNvPr>
          <p:cNvSpPr txBox="1"/>
          <p:nvPr/>
        </p:nvSpPr>
        <p:spPr>
          <a:xfrm>
            <a:off x="487142" y="1619408"/>
            <a:ext cx="59688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 Vielfalt an Möglichkeiten ist auch hier groß.</a:t>
            </a:r>
          </a:p>
          <a:p>
            <a:endParaRPr lang="de-DE" dirty="0"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Umso wichtiger ist ein Einstieg, der wachsen darf: lieber mit kleinen, gut umsetzbaren Schritten beginnen und diese verlässlich organisieren. </a:t>
            </a:r>
          </a:p>
          <a:p>
            <a:endParaRPr lang="de-DE" dirty="0"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kann sich nach und nach eine Kultur der Beteiligung entwickeln. </a:t>
            </a:r>
          </a:p>
          <a:p>
            <a:endParaRPr lang="de-DE" dirty="0"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Ein Jugendparlament/Jugendvertretung ist nur eine Form – es gibt viele informelle Wege zur Beteiligung! 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/>
              <a:t>Ganz wichtig: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Junge Menschen selbst fragen, was sie wollen!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Starten mit einer guten Jugendversammlung? 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05F224-2E02-F512-E9A3-C7048C1222B9}"/>
              </a:ext>
            </a:extLst>
          </p:cNvPr>
          <p:cNvSpPr txBox="1"/>
          <p:nvPr/>
        </p:nvSpPr>
        <p:spPr>
          <a:xfrm>
            <a:off x="7104112" y="1670218"/>
            <a:ext cx="4827121" cy="519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Merke: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Jedes Beteiligungsformat ist in jeder Gemeinde anders,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Entscheidend ist, den eigenen passenden Weg zu beginnen und Schritt für Schritt zu gehen.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Fachkräfte der Jugendarbeit und die Fachstelle im BJR 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unterstützen dabei mit Beratung, Kontakten und Praxiserfahrung.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Zentrale Adresse: </a:t>
            </a:r>
            <a:r>
              <a:rPr lang="de-DE" b="1" dirty="0">
                <a:hlinkClick r:id="rId2"/>
              </a:rPr>
              <a:t>www.kinderjugendbeteiligung.bayern</a:t>
            </a:r>
            <a:endParaRPr lang="de-DE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algn="l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err="1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907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73" y="571429"/>
            <a:ext cx="10512425" cy="549381"/>
          </a:xfrm>
        </p:spPr>
        <p:txBody>
          <a:bodyPr/>
          <a:lstStyle/>
          <a:p>
            <a:r>
              <a:rPr lang="de-DE" dirty="0"/>
              <a:t>Jugendpolitik ist vor allem Netzwerkarbeit: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26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16AFAC-F2A1-5552-2EDE-E08F76233B60}"/>
              </a:ext>
            </a:extLst>
          </p:cNvPr>
          <p:cNvSpPr txBox="1"/>
          <p:nvPr/>
        </p:nvSpPr>
        <p:spPr>
          <a:xfrm>
            <a:off x="452430" y="1807016"/>
            <a:ext cx="49234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Bekannt machen als (neue) Jugendbeauftragte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Verantwortliche für Jugendgruppen zu Gesprächen einladen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Fachkräfte der Jugendarbeit an ihren Arbeitsstellen besuchen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Schulen und Horte besuchen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Bücherei/VHS besuchen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Kontakt zur Polizei suchen (Jugendbeamte)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Junge Menschen zum Gespräch/Austausch einladen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Ganz wichtig:  Regelmäßige Kontakte und miteinander reden!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6C6355-B41F-BA13-C5E6-128D4D0C3A94}"/>
              </a:ext>
            </a:extLst>
          </p:cNvPr>
          <p:cNvSpPr txBox="1"/>
          <p:nvPr/>
        </p:nvSpPr>
        <p:spPr>
          <a:xfrm>
            <a:off x="7104112" y="1938580"/>
            <a:ext cx="4375114" cy="4295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Merke: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Bedarf bestimmt das Angebot, daher neue Aktivitäten erst nach Gesprächen planen!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Jugendarbeit </a:t>
            </a:r>
            <a:r>
              <a:rPr lang="de-DE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 kommunale Politik werden von 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Menschen gemacht – gerade als Neue müssen Sie hier einen guten Draht zu allen finden.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Entscheidend ist, das Netzwerk auf sechs Jahre zu planen und zu pflegen.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algn="l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err="1">
              <a:solidFill>
                <a:srgbClr val="0D2E5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833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73" y="571429"/>
            <a:ext cx="10512425" cy="549381"/>
          </a:xfrm>
        </p:spPr>
        <p:txBody>
          <a:bodyPr/>
          <a:lstStyle/>
          <a:p>
            <a:r>
              <a:rPr lang="de-DE" dirty="0"/>
              <a:t>Themen der Jugendarbeit: Räume schaffen!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27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16AFAC-F2A1-5552-2EDE-E08F76233B60}"/>
              </a:ext>
            </a:extLst>
          </p:cNvPr>
          <p:cNvSpPr txBox="1"/>
          <p:nvPr/>
        </p:nvSpPr>
        <p:spPr>
          <a:xfrm>
            <a:off x="452430" y="1807016"/>
            <a:ext cx="56435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Junge Menschen brauchen öffentlichen Raum für ihr Leben in ihrer Gemeinde: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Offene Kinder- und Jugendarbeit (OKJA) </a:t>
            </a:r>
            <a:r>
              <a:rPr lang="de-DE" dirty="0"/>
              <a:t>schafft diese Räume, freiwillig außerhalb von Schule, demokratisch und offen für alle!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Bauwagen und Jugendkulturräume </a:t>
            </a:r>
            <a:r>
              <a:rPr lang="de-DE" dirty="0"/>
              <a:t>bleiben weiter aktuell gefragt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Dazu braucht es öffentliche Freiräume wie </a:t>
            </a:r>
            <a:r>
              <a:rPr lang="de-DE" b="1" dirty="0"/>
              <a:t>Spielplätze, Trend-Sportanlagen </a:t>
            </a:r>
            <a:r>
              <a:rPr lang="de-DE" dirty="0"/>
              <a:t>usw.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 Ganz wichtig:  Jugendräume kennen lernen und im Gespräch bleiben – über die eigene Familie und Vereine hinaus!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1DDF01-972A-7B39-21D4-952292C5C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39" y="1556792"/>
            <a:ext cx="610852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33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0" y="571429"/>
            <a:ext cx="11260193" cy="1047979"/>
          </a:xfrm>
        </p:spPr>
        <p:txBody>
          <a:bodyPr/>
          <a:lstStyle/>
          <a:p>
            <a:r>
              <a:rPr lang="de-DE" dirty="0"/>
              <a:t>Themen der Jugendarbeit: Förderung möglich!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28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16AFAC-F2A1-5552-2EDE-E08F76233B60}"/>
              </a:ext>
            </a:extLst>
          </p:cNvPr>
          <p:cNvSpPr txBox="1"/>
          <p:nvPr/>
        </p:nvSpPr>
        <p:spPr>
          <a:xfrm>
            <a:off x="743914" y="1499107"/>
            <a:ext cx="6219634" cy="478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Zuschüsse und Förderwege: 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Jugendbeauftragte sollten Wege für Förderung von Jugendringen und Landratsämtern kennen und für Einrichtungen und Ehrenamt ihrer Gemeinde zugänglich machen.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förderung</a:t>
            </a:r>
            <a:r>
              <a:rPr lang="de-DE" b="1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oder ein </a:t>
            </a: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Jugendbudget </a:t>
            </a:r>
            <a:r>
              <a:rPr lang="de-DE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auch in der Gemeinde selbst ermöglichen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klare Kriterien, wenig Bürokratie, schnelle Entscheidungen.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Strukturen schaffen – wo immer möglich</a:t>
            </a:r>
            <a:r>
              <a:rPr lang="de-DE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immer gemeinsam mit Ehrenamt und Fachkräften, die für den Beruf ausgebildet sind, oft mit Personalkostenförderung der Landkreise! Diese zu vernetzen bringt gemeinsame Erfolge.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 Ganz wichtig:  Gute Strukturen schaffen und langfristig einen guten Werkzeug-Kasten anlegen!</a:t>
            </a:r>
            <a:endParaRPr lang="de-DE" b="1" dirty="0"/>
          </a:p>
        </p:txBody>
      </p:sp>
      <p:pic>
        <p:nvPicPr>
          <p:cNvPr id="3" name="Grafik 2" descr="Ein Bild, das Text, Screensho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27585D4F-B77C-5170-9A96-C63AA382F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17" y="1988840"/>
            <a:ext cx="4865331" cy="34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71CF-29E3-92BE-EC72-111C40EE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1D2FE-AAAC-6E79-B3D1-92EF1FB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470647"/>
            <a:ext cx="5112000" cy="670953"/>
          </a:xfrm>
        </p:spPr>
        <p:txBody>
          <a:bodyPr/>
          <a:lstStyle/>
          <a:p>
            <a:r>
              <a:rPr lang="de-DE" sz="4800" dirty="0"/>
              <a:t>Weitere Infos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FE57FB-60AD-C97F-9871-0120FD0A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5220000"/>
            <a:ext cx="5112000" cy="369332"/>
          </a:xfrm>
        </p:spPr>
        <p:txBody>
          <a:bodyPr/>
          <a:lstStyle/>
          <a:p>
            <a:r>
              <a:rPr lang="de-DE" dirty="0"/>
              <a:t>Link-Adressen und Literatur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02B278A-9C54-CD8A-E3BF-602689B1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097" r="21097"/>
          <a:stretch/>
        </p:blipFill>
        <p:spPr/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9631D6-2C87-436F-8121-EE51673BED1E}"/>
              </a:ext>
            </a:extLst>
          </p:cNvPr>
          <p:cNvSpPr/>
          <p:nvPr/>
        </p:nvSpPr>
        <p:spPr>
          <a:xfrm>
            <a:off x="786646" y="1526681"/>
            <a:ext cx="18722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4.</a:t>
            </a:r>
          </a:p>
          <a:p>
            <a:endParaRPr lang="de-DE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D363-2B1F-1762-48FC-8D07B75B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91FB18E-2934-3A89-2C03-79E73206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" b="14"/>
          <a:stretch/>
        </p:blipFill>
        <p:spPr>
          <a:xfrm>
            <a:off x="5156200" y="0"/>
            <a:ext cx="7035800" cy="68580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FE87A4-F47A-026B-29F3-2BA14E7EE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574675"/>
            <a:ext cx="2412400" cy="2168525"/>
          </a:xfrm>
        </p:spPr>
        <p:txBody>
          <a:bodyPr/>
          <a:lstStyle/>
          <a:p>
            <a:r>
              <a:rPr lang="de-DE" dirty="0"/>
              <a:t>2.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9F2CA3-CA34-A819-63DE-94713E73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0" y="2078402"/>
            <a:ext cx="6002080" cy="2711512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Grundlagen der Jugendarbeit und</a:t>
            </a:r>
            <a:br>
              <a:rPr lang="de-DE" dirty="0"/>
            </a:br>
            <a:r>
              <a:rPr lang="de-DE" dirty="0"/>
              <a:t>Aufgaben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3E5AB-BC37-2047-1948-0786C153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01" y="4910138"/>
            <a:ext cx="5112738" cy="369332"/>
          </a:xfrm>
        </p:spPr>
        <p:txBody>
          <a:bodyPr/>
          <a:lstStyle/>
          <a:p>
            <a:r>
              <a:rPr lang="de-DE" dirty="0"/>
              <a:t>FAQ und Wissen-</a:t>
            </a:r>
            <a:r>
              <a:rPr lang="de-DE" dirty="0" err="1"/>
              <a:t>to</a:t>
            </a:r>
            <a:r>
              <a:rPr lang="de-DE" dirty="0"/>
              <a:t>-</a:t>
            </a:r>
            <a:r>
              <a:rPr lang="de-DE" dirty="0" err="1"/>
              <a:t>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53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AAA-F444-7101-D100-1AB9A0F1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437556"/>
          </a:xfrm>
        </p:spPr>
        <p:txBody>
          <a:bodyPr/>
          <a:lstStyle/>
          <a:p>
            <a: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Material und Infos im BJR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90DFD-FC76-6B91-FDDA-5291DF00C5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7648" y="1628800"/>
            <a:ext cx="12096973" cy="4896544"/>
          </a:xfrm>
        </p:spPr>
        <p:txBody>
          <a:bodyPr bIns="0"/>
          <a:lstStyle/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D95957-F5AA-E550-856C-21D65232C8BF}"/>
              </a:ext>
            </a:extLst>
          </p:cNvPr>
          <p:cNvSpPr txBox="1"/>
          <p:nvPr/>
        </p:nvSpPr>
        <p:spPr>
          <a:xfrm>
            <a:off x="7248128" y="728790"/>
            <a:ext cx="4453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Zentrale Adresse: </a:t>
            </a:r>
          </a:p>
          <a:p>
            <a:pPr marL="0" indent="0">
              <a:buNone/>
            </a:pPr>
            <a:r>
              <a:rPr lang="de-DE" b="1" dirty="0">
                <a:hlinkClick r:id="rId2"/>
              </a:rPr>
              <a:t>www.bjr.de</a:t>
            </a:r>
            <a:r>
              <a:rPr lang="de-DE" b="1" dirty="0"/>
              <a:t> mit Bestellservice: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Publikationen und Arbeitshilfen </a:t>
            </a:r>
            <a:r>
              <a:rPr lang="de-DE" b="0" dirty="0"/>
              <a:t>zur Jugendarbeit z.B. </a:t>
            </a:r>
            <a:r>
              <a:rPr lang="de-DE" dirty="0"/>
              <a:t>zur Jugendbeteiligung, Aufsichtspflicht, Schutzkonzepte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Empfehlungen für Kommunen </a:t>
            </a:r>
            <a:r>
              <a:rPr lang="de-DE" b="0" dirty="0"/>
              <a:t>u.a. für Fachkräfte Gemeindejugendarbeit, OKJA, Streetwork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Strukturen und örtliche Kontakte </a:t>
            </a:r>
            <a:r>
              <a:rPr lang="de-DE" dirty="0"/>
              <a:t>der Jugendarbeit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Förderung: </a:t>
            </a:r>
            <a:r>
              <a:rPr lang="de-DE" dirty="0"/>
              <a:t>Infos und Zuständige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0" dirty="0"/>
              <a:t>Tipp für alle: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BJR-Newsletter mit Terminen, Infos </a:t>
            </a:r>
            <a:r>
              <a:rPr lang="de-DE" b="0" dirty="0"/>
              <a:t>usw. alle 14 Tage abonnieren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A70C80-029A-8068-9C8A-51D98235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88" y="1619111"/>
            <a:ext cx="7164954" cy="44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AAA-F444-7101-D100-1AB9A0F1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35160"/>
            <a:ext cx="11016853" cy="437556"/>
          </a:xfrm>
        </p:spPr>
        <p:txBody>
          <a:bodyPr/>
          <a:lstStyle/>
          <a:p>
            <a: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Fachstelle Kinder- und Jugendbeteiligung im BJR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E818AA-4ADE-CDD4-E108-086BC973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" y="1313384"/>
            <a:ext cx="7105078" cy="5544616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F0CF429-B7B6-51C2-DDEB-3F006CD87A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1460" y="1052736"/>
            <a:ext cx="9721080" cy="554461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Zentrale Adresse: </a:t>
            </a:r>
            <a:r>
              <a:rPr lang="de-DE" dirty="0">
                <a:hlinkClick r:id="rId3"/>
              </a:rPr>
              <a:t>www.kinderjugendbeteiligung.bayern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Wissen und Praxis-Tipps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Good</a:t>
            </a:r>
            <a:r>
              <a:rPr lang="de-DE" b="0" dirty="0"/>
              <a:t>-</a:t>
            </a:r>
            <a:r>
              <a:rPr lang="de-DE" b="0" dirty="0" err="1"/>
              <a:t>practice</a:t>
            </a:r>
            <a:r>
              <a:rPr lang="de-DE" b="0" dirty="0"/>
              <a:t>-Beispiele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Arbeitshilfen für Beteiligung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E-Learning für gute Jugendbeteiligung, auch für Jugendbeauftragte!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Beratung für neue Ideen und Projekte auch vor 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Newsletter mit Terminen usw.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16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AAA-F444-7101-D100-1AB9A0F1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437556"/>
          </a:xfrm>
        </p:spPr>
        <p:txBody>
          <a:bodyPr/>
          <a:lstStyle/>
          <a:p>
            <a: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Fachstellen zur Beratung Rechtsextremismus - im BJR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90DFD-FC76-6B91-FDDA-5291DF00C5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440" y="1628800"/>
            <a:ext cx="13969181" cy="4896544"/>
          </a:xfrm>
        </p:spPr>
        <p:txBody>
          <a:bodyPr bIns="0"/>
          <a:lstStyle/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sz="2400" b="0" dirty="0"/>
          </a:p>
          <a:p>
            <a:pPr marL="0" indent="0" algn="ctr">
              <a:buNone/>
            </a:pPr>
            <a:r>
              <a:rPr lang="de-DE" sz="2400" dirty="0"/>
              <a:t>Zentrale Adresse für alle in Bayern: </a:t>
            </a:r>
          </a:p>
          <a:p>
            <a:pPr marL="0" indent="0" algn="ctr">
              <a:buNone/>
            </a:pPr>
            <a:r>
              <a:rPr lang="de-DE" sz="2400" dirty="0">
                <a:hlinkClick r:id="rId2"/>
              </a:rPr>
              <a:t>www.lks-bayern.de</a:t>
            </a:r>
            <a:r>
              <a:rPr lang="de-DE" sz="2400" dirty="0"/>
              <a:t> und </a:t>
            </a:r>
          </a:p>
          <a:p>
            <a:pPr marL="0" indent="0" algn="ctr">
              <a:buNone/>
            </a:pPr>
            <a:r>
              <a:rPr lang="de-DE" sz="2400" dirty="0">
                <a:hlinkClick r:id="rId3"/>
              </a:rPr>
              <a:t>info@lks-bayern.de</a:t>
            </a:r>
            <a:r>
              <a:rPr lang="de-DE" sz="24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F55837-8A49-47F8-B9D8-61A16FE2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24744"/>
            <a:ext cx="12192000" cy="36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9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2AAA-F444-7101-D100-1AB9A0F1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1213153"/>
          </a:xfrm>
        </p:spPr>
        <p:txBody>
          <a:bodyPr/>
          <a:lstStyle/>
          <a:p>
            <a: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Viel Erfolg für Ihren eigenen Weg als Jugendbeauftragte!</a:t>
            </a:r>
            <a:b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b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de-DE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Alle Infos und mehr zum Mitnehmen in neuer Arbeitshilfe: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90DFD-FC76-6B91-FDDA-5291DF00C5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7648" y="1628800"/>
            <a:ext cx="12096973" cy="4896544"/>
          </a:xfrm>
        </p:spPr>
        <p:txBody>
          <a:bodyPr bIns="0"/>
          <a:lstStyle/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F32150-7969-E0E7-FFE3-7E2DBB33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986238"/>
            <a:ext cx="3131828" cy="47708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38A095-9F7D-968B-16E7-005F40C6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30" y="1855512"/>
            <a:ext cx="5892496" cy="47856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913AC23-2366-A8BE-D908-1B7A983192E8}"/>
              </a:ext>
            </a:extLst>
          </p:cNvPr>
          <p:cNvSpPr txBox="1"/>
          <p:nvPr/>
        </p:nvSpPr>
        <p:spPr>
          <a:xfrm rot="20216102">
            <a:off x="6680703" y="4739855"/>
            <a:ext cx="5456985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D2E5E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Ihr Kontakt vor  Ort: </a:t>
            </a:r>
          </a:p>
          <a:p>
            <a:pPr marL="180000" indent="-180000" algn="l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D2E5E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KOJA </a:t>
            </a:r>
            <a:r>
              <a:rPr lang="de-DE" sz="2400" b="1" i="1" dirty="0">
                <a:solidFill>
                  <a:srgbClr val="0D2E5E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Erding</a:t>
            </a:r>
            <a:r>
              <a:rPr lang="de-DE" sz="2400" b="1" dirty="0">
                <a:solidFill>
                  <a:srgbClr val="0D2E5E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998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71CF-29E3-92BE-EC72-111C40EE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1D2FE-AAAC-6E79-B3D1-92EF1FB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470647"/>
            <a:ext cx="5112000" cy="670953"/>
          </a:xfrm>
        </p:spPr>
        <p:txBody>
          <a:bodyPr/>
          <a:lstStyle/>
          <a:p>
            <a:r>
              <a:rPr lang="de-DE" sz="4800" dirty="0"/>
              <a:t>Praxistipps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FE57FB-60AD-C97F-9871-0120FD0A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5220000"/>
            <a:ext cx="5112000" cy="1107996"/>
          </a:xfrm>
        </p:spPr>
        <p:txBody>
          <a:bodyPr/>
          <a:lstStyle/>
          <a:p>
            <a:r>
              <a:rPr lang="de-DE" dirty="0"/>
              <a:t>Merker und gute Ideen für die Praxis und Themen der Jugendarbeit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02B278A-9C54-CD8A-E3BF-602689B1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097" r="21097"/>
          <a:stretch/>
        </p:blipFill>
        <p:spPr/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9631D6-2C87-436F-8121-EE51673BED1E}"/>
              </a:ext>
            </a:extLst>
          </p:cNvPr>
          <p:cNvSpPr/>
          <p:nvPr/>
        </p:nvSpPr>
        <p:spPr>
          <a:xfrm>
            <a:off x="786646" y="1526681"/>
            <a:ext cx="18722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3.</a:t>
            </a:r>
          </a:p>
          <a:p>
            <a:endParaRPr lang="de-DE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71CF-29E3-92BE-EC72-111C40EE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1D2FE-AAAC-6E79-B3D1-92EF1FB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470647"/>
            <a:ext cx="5112000" cy="670953"/>
          </a:xfrm>
        </p:spPr>
        <p:txBody>
          <a:bodyPr/>
          <a:lstStyle/>
          <a:p>
            <a:r>
              <a:rPr lang="de-DE" sz="4800" dirty="0"/>
              <a:t>Weitere Infos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FE57FB-60AD-C97F-9871-0120FD0A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5220000"/>
            <a:ext cx="5112000" cy="369332"/>
          </a:xfrm>
        </p:spPr>
        <p:txBody>
          <a:bodyPr/>
          <a:lstStyle/>
          <a:p>
            <a:r>
              <a:rPr lang="de-DE" dirty="0"/>
              <a:t>Link-Adressen und Literatur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02B278A-9C54-CD8A-E3BF-602689B1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097" r="21097"/>
          <a:stretch/>
        </p:blipFill>
        <p:spPr/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9631D6-2C87-436F-8121-EE51673BED1E}"/>
              </a:ext>
            </a:extLst>
          </p:cNvPr>
          <p:cNvSpPr/>
          <p:nvPr/>
        </p:nvSpPr>
        <p:spPr>
          <a:xfrm>
            <a:off x="786646" y="1526681"/>
            <a:ext cx="18722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4.</a:t>
            </a:r>
          </a:p>
          <a:p>
            <a:endParaRPr lang="de-DE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4F08776-7DCF-5202-7EA8-B41110ED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" b="14"/>
          <a:stretch/>
        </p:blipFill>
        <p:spPr>
          <a:xfrm>
            <a:off x="5156200" y="0"/>
            <a:ext cx="7035800" cy="68580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285AFB-8CFA-D4AF-3920-FC7642D58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00" y="574675"/>
            <a:ext cx="2412400" cy="2168525"/>
          </a:xfrm>
        </p:spPr>
        <p:txBody>
          <a:bodyPr/>
          <a:lstStyle/>
          <a:p>
            <a:r>
              <a:rPr lang="de-DE" dirty="0"/>
              <a:t>1.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C10F12-3790-0295-10C7-8EEB3FDE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30" y="3342380"/>
            <a:ext cx="6625306" cy="1381917"/>
          </a:xfrm>
        </p:spPr>
        <p:txBody>
          <a:bodyPr/>
          <a:lstStyle/>
          <a:p>
            <a:r>
              <a:rPr lang="de-DE" dirty="0"/>
              <a:t>Einführung: Was sind Jugendbeauftragte?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F434EE-0DCE-5527-51B7-32D2E974B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01" y="4910138"/>
            <a:ext cx="5112738" cy="738664"/>
          </a:xfrm>
        </p:spPr>
        <p:txBody>
          <a:bodyPr/>
          <a:lstStyle/>
          <a:p>
            <a:r>
              <a:rPr lang="de-DE" dirty="0"/>
              <a:t>Geschichte eines Erfolgs der </a:t>
            </a:r>
          </a:p>
          <a:p>
            <a:r>
              <a:rPr lang="de-DE" dirty="0"/>
              <a:t>Jugendarbeit in Bayern</a:t>
            </a:r>
          </a:p>
        </p:txBody>
      </p:sp>
    </p:spTree>
    <p:extLst>
      <p:ext uri="{BB962C8B-B14F-4D97-AF65-F5344CB8AC3E}">
        <p14:creationId xmlns:p14="http://schemas.microsoft.com/office/powerpoint/2010/main" val="373804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Jugendbeauftragte - Empfehlung für alle!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695400" y="1443841"/>
            <a:ext cx="7200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Jugendbeauftragte in kreisangehörigen Gemeinden in Bayern sind bis heute eine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Initiative aus der Jugendarbeit selbst und (noch) keine Pflicht nach der Bayerischen Gemeindeordnung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marL="285750" indent="-285750">
              <a:buFontTx/>
              <a:buChar char="-"/>
            </a:pPr>
            <a:r>
              <a:rPr lang="de-DE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Seit 1978 Empfehlung des BJR </a:t>
            </a: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für „Beauftragte für die Belange von Kindern und Jugendlichen“ 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heute bayernweit anerkannt</a:t>
            </a:r>
            <a:r>
              <a:rPr lang="de-DE" dirty="0"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von Gemeinden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</a:t>
            </a:r>
          </a:p>
          <a:p>
            <a:pPr marL="285750" indent="-285750" algn="l">
              <a:buFontTx/>
              <a:buChar char="-"/>
            </a:pPr>
            <a:r>
              <a:rPr lang="de-DE" b="1" dirty="0">
                <a:solidFill>
                  <a:srgbClr val="000073"/>
                </a:solidFill>
                <a:latin typeface="Poppins-Regular"/>
              </a:rPr>
              <a:t>Seit 1995 Empfehlung auch vom </a:t>
            </a:r>
          </a:p>
          <a:p>
            <a:pPr algn="l"/>
            <a:r>
              <a:rPr lang="de-DE" b="1" dirty="0">
                <a:solidFill>
                  <a:srgbClr val="000073"/>
                </a:solidFill>
                <a:latin typeface="Poppins-Regular"/>
              </a:rPr>
              <a:t>	Bayerischen Gemeindetag</a:t>
            </a:r>
            <a:r>
              <a:rPr lang="de-DE" sz="1600" b="1" dirty="0">
                <a:solidFill>
                  <a:srgbClr val="000073"/>
                </a:solidFill>
                <a:latin typeface="Poppins-Regular"/>
              </a:rPr>
              <a:t>: </a:t>
            </a:r>
          </a:p>
          <a:p>
            <a:pPr algn="l"/>
            <a:endParaRPr lang="de-DE" sz="1600" b="1" i="1" dirty="0">
              <a:solidFill>
                <a:srgbClr val="000073"/>
              </a:solidFill>
              <a:effectLst/>
              <a:highlight>
                <a:srgbClr val="FFFF00"/>
              </a:highlight>
              <a:latin typeface="Poppins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sz="1600" i="1" dirty="0">
                <a:effectLst/>
                <a:highlight>
                  <a:srgbClr val="FFFF00"/>
                </a:highlight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„Der Ausbau und die Fortentwicklung der Jugendarbeit in den kreisangehörigen Gemeinden machen es erforderlich, dass ein besonderer Ansprechpartner für die Jugend in den Gemeinden bestimmt wird.“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	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05B095-60CD-6560-02F7-13E926F8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587" y="1280839"/>
            <a:ext cx="3384005" cy="51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Was sind eigentlich Jugendbeauftragte?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8</a:t>
            </a:fld>
            <a:endParaRPr lang="de-DE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683712" y="135894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Jugendbeauftragte gibt es 2026 in fast allen der </a:t>
            </a: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2.031</a:t>
            </a:r>
            <a:r>
              <a:rPr lang="de-DE" b="1" dirty="0">
                <a:solidFill>
                  <a:srgbClr val="000073"/>
                </a:solidFill>
                <a:latin typeface="Poppins-Regular"/>
              </a:rPr>
              <a:t>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kreisangehörigen Gemeinden in Bayern! </a:t>
            </a:r>
          </a:p>
          <a:p>
            <a:pPr algn="l"/>
            <a:endParaRPr lang="de-DE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dirty="0">
                <a:solidFill>
                  <a:srgbClr val="000073"/>
                </a:solidFill>
                <a:latin typeface="Poppins-Regular"/>
              </a:rPr>
              <a:t>(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Einige Regionen 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nennen sie </a:t>
            </a:r>
            <a:r>
              <a:rPr lang="de-DE" sz="1800" b="0" i="0" u="none" strike="noStrike" baseline="0" dirty="0" err="1">
                <a:solidFill>
                  <a:srgbClr val="000073"/>
                </a:solidFill>
                <a:latin typeface="Poppins-Regular"/>
              </a:rPr>
              <a:t>Jugendreferent:in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oder </a:t>
            </a:r>
            <a:r>
              <a:rPr lang="de-DE" sz="1800" b="0" i="0" u="none" strike="noStrike" baseline="0" dirty="0" err="1">
                <a:solidFill>
                  <a:srgbClr val="000073"/>
                </a:solidFill>
                <a:latin typeface="Poppins-Regular"/>
              </a:rPr>
              <a:t>Jugendsprecher:in</a:t>
            </a:r>
            <a:r>
              <a:rPr lang="de-DE" dirty="0">
                <a:solidFill>
                  <a:srgbClr val="000073"/>
                </a:solidFill>
                <a:latin typeface="Poppins-Regular"/>
              </a:rPr>
              <a:t>)</a:t>
            </a:r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endParaRPr lang="de-DE" sz="1800" b="1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Gemeinsam ist allen als Definition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: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Medium"/>
              </a:rPr>
              <a:t>Jugendbeauftragte sind ehrenamtliche Mitglieder im Gemeinderat, </a:t>
            </a:r>
          </a:p>
          <a:p>
            <a:pPr algn="l"/>
            <a:r>
              <a:rPr lang="de-DE" sz="1800" i="0" u="none" strike="noStrike" baseline="0" dirty="0">
                <a:solidFill>
                  <a:srgbClr val="000073"/>
                </a:solidFill>
                <a:latin typeface="Poppins-Medium"/>
              </a:rPr>
              <a:t>die im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Medium"/>
              </a:rPr>
              <a:t>Gemeindegebiet die Anliegen der Kinder und Jugendlichen sowie der Kinder- und Jugendarbeit vertreten, unterstützen und fördern. 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Medium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Medium"/>
              </a:rPr>
              <a:t>Jugendbeauftragte sind damit zentrale </a:t>
            </a:r>
            <a:r>
              <a:rPr lang="de-DE" sz="1800" b="1" i="0" u="none" strike="noStrike" baseline="0" dirty="0" err="1">
                <a:solidFill>
                  <a:srgbClr val="000073"/>
                </a:solidFill>
                <a:latin typeface="Poppins-Medium"/>
              </a:rPr>
              <a:t>Ansprechpartner:innen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Medium"/>
              </a:rPr>
              <a:t> 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Medium"/>
              </a:rPr>
              <a:t>für die Fragen, Belange und Anliegen von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Medium"/>
              </a:rPr>
              <a:t>allen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Medium"/>
              </a:rPr>
              <a:t> jungen Menschen in der Gemeinde und für alle Formen von Kinder- und Jugendbeteiligung.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6" name="Rechteckige Legende 6">
            <a:extLst>
              <a:ext uri="{FF2B5EF4-FFF2-40B4-BE49-F238E27FC236}">
                <a16:creationId xmlns:a16="http://schemas.microsoft.com/office/drawing/2014/main" id="{A5FDBAE1-E679-A1E2-343B-DD75B5B13839}"/>
              </a:ext>
            </a:extLst>
          </p:cNvPr>
          <p:cNvSpPr/>
          <p:nvPr/>
        </p:nvSpPr>
        <p:spPr bwMode="gray">
          <a:xfrm>
            <a:off x="9408368" y="2420888"/>
            <a:ext cx="2495026" cy="3652469"/>
          </a:xfrm>
          <a:prstGeom prst="wedgeRectCallout">
            <a:avLst>
              <a:gd name="adj1" fmla="val -68151"/>
              <a:gd name="adj2" fmla="val -157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noAutofit/>
          </a:bodyPr>
          <a:lstStyle/>
          <a:p>
            <a:pPr algn="l"/>
            <a:r>
              <a:rPr lang="de-DE" sz="1800" i="0" u="none" strike="noStrike" baseline="0" dirty="0">
                <a:solidFill>
                  <a:srgbClr val="000073"/>
                </a:solidFill>
                <a:latin typeface="Poppins-Regular"/>
              </a:rPr>
              <a:t>Jugendbeauftragte in Gemeinden sind in seltenen Fällen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nicht</a:t>
            </a:r>
            <a:r>
              <a:rPr lang="de-DE" sz="1800" i="0" u="none" strike="noStrike" baseline="0" dirty="0">
                <a:solidFill>
                  <a:srgbClr val="000073"/>
                </a:solidFill>
                <a:latin typeface="Poppins-Regular"/>
              </a:rPr>
              <a:t> selbst Mitglied im Gemeinderat – aber der BJR empfiehlt, dass damit der Kontakt von Politik und Jugend am besten gelingt</a:t>
            </a:r>
            <a:r>
              <a:rPr lang="de-DE" kern="150" dirty="0">
                <a:solidFill>
                  <a:srgbClr val="000073"/>
                </a:solidFill>
                <a:latin typeface="Poppins-Regular"/>
                <a:ea typeface="SimSun" panose="02010600030101010101" pitchFamily="2" charset="-122"/>
              </a:rPr>
              <a:t>!</a:t>
            </a:r>
            <a:endParaRPr lang="de-DE" sz="1600" kern="150" dirty="0">
              <a:solidFill>
                <a:schemeClr val="tx1"/>
              </a:solidFill>
              <a:latin typeface="Garrison Sans" panose="020B7200000000000000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759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3711-0DA3-E6CC-1772-8EDC02C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012"/>
            <a:ext cx="10512425" cy="549381"/>
          </a:xfrm>
        </p:spPr>
        <p:txBody>
          <a:bodyPr/>
          <a:lstStyle/>
          <a:p>
            <a:r>
              <a:rPr lang="de-DE" dirty="0"/>
              <a:t>Jugendbeauftragte stehen für Demokratie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7778A4E-7365-32E3-4261-A99D96FB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088" y="6360152"/>
            <a:ext cx="520685" cy="169277"/>
          </a:xfrm>
        </p:spPr>
        <p:txBody>
          <a:bodyPr/>
          <a:lstStyle/>
          <a:p>
            <a:fld id="{CA21F491-E2D5-024C-A158-E201BFDB5FA5}" type="slidenum">
              <a:rPr lang="de-DE" noProof="0" smtClean="0"/>
              <a:pPr/>
              <a:t>9</a:t>
            </a:fld>
            <a:endParaRPr lang="de-DE" noProof="0" dirty="0"/>
          </a:p>
        </p:txBody>
      </p:sp>
      <p:sp>
        <p:nvSpPr>
          <p:cNvPr id="7" name="Rechteckige Legende 6">
            <a:extLst>
              <a:ext uri="{FF2B5EF4-FFF2-40B4-BE49-F238E27FC236}">
                <a16:creationId xmlns:a16="http://schemas.microsoft.com/office/drawing/2014/main" id="{D0434865-EEDB-42A6-A2A6-67139AF13F07}"/>
              </a:ext>
            </a:extLst>
          </p:cNvPr>
          <p:cNvSpPr/>
          <p:nvPr/>
        </p:nvSpPr>
        <p:spPr bwMode="gray">
          <a:xfrm>
            <a:off x="1271464" y="5523300"/>
            <a:ext cx="9354344" cy="910420"/>
          </a:xfrm>
          <a:prstGeom prst="wedgeRectCallout">
            <a:avLst>
              <a:gd name="adj1" fmla="val -2098"/>
              <a:gd name="adj2" fmla="val -906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noAutofit/>
          </a:bodyPr>
          <a:lstStyle/>
          <a:p>
            <a:pPr>
              <a:defRPr/>
            </a:pPr>
            <a:r>
              <a:rPr lang="de-DE" sz="1600" b="1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</a:rPr>
              <a:t>FDGO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</a:rPr>
              <a:t> = Freiheitlich Demokratische Grundordnung, in Art. 21 (2) GG - Im Kern zählen dazu drei Prinzipien: 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  <a:hlinkClick r:id="rId2" tooltip="Menschenwür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Menschenwürde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</a:rPr>
              <a:t>, das 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  <a:hlinkClick r:id="rId3" tooltip="Demokratieprinzi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Demokratieprinzip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</a:rPr>
              <a:t> und die 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  <a:hlinkClick r:id="rId4" tooltip="Rechtssta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Rechtsstaatlichkeit</a:t>
            </a:r>
            <a:r>
              <a:rPr lang="de-DE" sz="1600" kern="150" dirty="0">
                <a:solidFill>
                  <a:schemeClr val="tx1"/>
                </a:solidFill>
                <a:latin typeface="Garrison Sans" panose="020B7200000000000000" pitchFamily="34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5E94B9-3277-4FA6-9869-E9C6375C3C83}"/>
              </a:ext>
            </a:extLst>
          </p:cNvPr>
          <p:cNvSpPr txBox="1">
            <a:spLocks/>
          </p:cNvSpPr>
          <p:nvPr/>
        </p:nvSpPr>
        <p:spPr>
          <a:xfrm>
            <a:off x="839787" y="1665288"/>
            <a:ext cx="10512425" cy="5076080"/>
          </a:xfrm>
          <a:prstGeom prst="rect">
            <a:avLst/>
          </a:prstGeom>
        </p:spPr>
        <p:txBody>
          <a:bodyPr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Poppins" pitchFamily="2" charset="77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288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48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3"/>
              </a:buClr>
              <a:buFont typeface="Poppins" panose="00000500000000000000" pitchFamily="2" charset="0"/>
              <a:buChar char="–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2E3"/>
              </a:buClr>
              <a:buFont typeface="Poppins"/>
              <a:buNone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047714-520B-4D0B-B8AF-86DC6FECFEEB}"/>
              </a:ext>
            </a:extLst>
          </p:cNvPr>
          <p:cNvSpPr/>
          <p:nvPr/>
        </p:nvSpPr>
        <p:spPr>
          <a:xfrm>
            <a:off x="724025" y="1630282"/>
            <a:ext cx="9764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Jugendbeauftragte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haben immer eine wichtige Aufgabe in der demokratischen Verfassung unserer Gemeinden: Sie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stehen für die Wertehaltungen des demokratischen Rechtsstaats in der Kommune ein.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Sie achten alle Gemeindeangehörigen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unabhängig von Alter, Herkunft, Geschlecht, Religion oder sozialem Hintergrund. Sie sind damit auch ein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Vorbild für junge Menschen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zum Engagement in ihrer Gemeinde auf der Basis demokratischer Werte.</a:t>
            </a:r>
          </a:p>
          <a:p>
            <a:pPr algn="l"/>
            <a:endParaRPr lang="de-DE" sz="1800" b="0" i="0" u="none" strike="noStrike" baseline="0" dirty="0">
              <a:solidFill>
                <a:srgbClr val="000073"/>
              </a:solidFill>
              <a:latin typeface="Poppins-Regular"/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Daher sind notwendige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Voraussetzungen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 zur Wahl in das Amt ein Verständnis sowohl für junge Lebenswelten als auch für </a:t>
            </a:r>
            <a:r>
              <a:rPr lang="de-DE" sz="1800" b="1" i="0" u="none" strike="noStrike" baseline="0" dirty="0">
                <a:solidFill>
                  <a:srgbClr val="000073"/>
                </a:solidFill>
                <a:latin typeface="Poppins-Regular"/>
              </a:rPr>
              <a:t>demokratische Grundwerte wie Respekt, Toleranz und Vielfalt </a:t>
            </a:r>
            <a:r>
              <a:rPr lang="de-DE" sz="1800" b="0" i="0" u="none" strike="noStrike" baseline="0" dirty="0">
                <a:solidFill>
                  <a:srgbClr val="000073"/>
                </a:solidFill>
                <a:latin typeface="Poppins-Regular"/>
              </a:rPr>
              <a:t>sowie die klare Abgrenzung gegenüber allen Formen des staatsfeindlichen Extremismus.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10761"/>
      </p:ext>
    </p:extLst>
  </p:cSld>
  <p:clrMapOvr>
    <a:masterClrMapping/>
  </p:clrMapOvr>
</p:sld>
</file>

<file path=ppt/theme/theme1.xml><?xml version="1.0" encoding="utf-8"?>
<a:theme xmlns:a="http://schemas.openxmlformats.org/drawingml/2006/main" name="BJR Master 16:9_DE">
  <a:themeElements>
    <a:clrScheme name="BJR 2025">
      <a:dk1>
        <a:srgbClr val="0D2E5E"/>
      </a:dk1>
      <a:lt1>
        <a:srgbClr val="FFFFFF"/>
      </a:lt1>
      <a:dk2>
        <a:srgbClr val="7719A0"/>
      </a:dk2>
      <a:lt2>
        <a:srgbClr val="EFEEEC"/>
      </a:lt2>
      <a:accent1>
        <a:srgbClr val="009EDE"/>
      </a:accent1>
      <a:accent2>
        <a:srgbClr val="7719A0"/>
      </a:accent2>
      <a:accent3>
        <a:srgbClr val="F02A74"/>
      </a:accent3>
      <a:accent4>
        <a:srgbClr val="00A569"/>
      </a:accent4>
      <a:accent5>
        <a:srgbClr val="FF6019"/>
      </a:accent5>
      <a:accent6>
        <a:srgbClr val="FFD92C"/>
      </a:accent6>
      <a:hlink>
        <a:srgbClr val="009DDE"/>
      </a:hlink>
      <a:folHlink>
        <a:srgbClr val="009DDE"/>
      </a:folHlink>
    </a:clrScheme>
    <a:fontScheme name="BJR 2025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t" anchorCtr="0"/>
      <a:lstStyle>
        <a:defPPr marL="180000" indent="-180000" algn="l">
          <a:spcBef>
            <a:spcPts val="400"/>
          </a:spcBef>
          <a:buFont typeface="Arial" panose="020B0604020202020204" pitchFamily="34" charset="0"/>
          <a:buChar char="•"/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spcBef>
            <a:spcPts val="400"/>
          </a:spcBef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rgbClr val="0D2E5E"/>
            </a:solidFill>
            <a:latin typeface="Poppins" pitchFamily="2" charset="77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415_BJR_PowerpointMaster_SBE_scr02.potx" id="{C81D7243-F45A-4425-8E59-2ECF0CE1168B}" vid="{3ADB0EE6-D882-4739-8908-26FB0A638022}"/>
    </a:ext>
  </a:extLst>
</a:theme>
</file>

<file path=ppt/theme/theme2.xml><?xml version="1.0" encoding="utf-8"?>
<a:theme xmlns:a="http://schemas.openxmlformats.org/drawingml/2006/main" name="Office Theme">
  <a:themeElements>
    <a:clrScheme name="BJR final">
      <a:dk1>
        <a:srgbClr val="0D2E5E"/>
      </a:dk1>
      <a:lt1>
        <a:srgbClr val="FFFFFF"/>
      </a:lt1>
      <a:dk2>
        <a:srgbClr val="7719A0"/>
      </a:dk2>
      <a:lt2>
        <a:srgbClr val="EFEEEC"/>
      </a:lt2>
      <a:accent1>
        <a:srgbClr val="009EDE"/>
      </a:accent1>
      <a:accent2>
        <a:srgbClr val="7719A0"/>
      </a:accent2>
      <a:accent3>
        <a:srgbClr val="F02A74"/>
      </a:accent3>
      <a:accent4>
        <a:srgbClr val="00A569"/>
      </a:accent4>
      <a:accent5>
        <a:srgbClr val="FF6019"/>
      </a:accent5>
      <a:accent6>
        <a:srgbClr val="FFD92C"/>
      </a:accent6>
      <a:hlink>
        <a:srgbClr val="009DDE"/>
      </a:hlink>
      <a:folHlink>
        <a:srgbClr val="009DDE"/>
      </a:folHlink>
    </a:clrScheme>
    <a:fontScheme name="BJR final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BJR final">
      <a:dk1>
        <a:srgbClr val="0D2E5E"/>
      </a:dk1>
      <a:lt1>
        <a:srgbClr val="FFFFFF"/>
      </a:lt1>
      <a:dk2>
        <a:srgbClr val="7719A0"/>
      </a:dk2>
      <a:lt2>
        <a:srgbClr val="EFEEEC"/>
      </a:lt2>
      <a:accent1>
        <a:srgbClr val="009EDE"/>
      </a:accent1>
      <a:accent2>
        <a:srgbClr val="7719A0"/>
      </a:accent2>
      <a:accent3>
        <a:srgbClr val="F02A74"/>
      </a:accent3>
      <a:accent4>
        <a:srgbClr val="00A569"/>
      </a:accent4>
      <a:accent5>
        <a:srgbClr val="FF6019"/>
      </a:accent5>
      <a:accent6>
        <a:srgbClr val="FFD92C"/>
      </a:accent6>
      <a:hlink>
        <a:srgbClr val="009DDE"/>
      </a:hlink>
      <a:folHlink>
        <a:srgbClr val="009DDE"/>
      </a:folHlink>
    </a:clrScheme>
    <a:fontScheme name="BJR final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03CEF82DCFE346ADE7795EBD8ACB6B" ma:contentTypeVersion="19" ma:contentTypeDescription="Ein neues Dokument erstellen." ma:contentTypeScope="" ma:versionID="9ee10188a4d9f0ec0d7649ccf796c569">
  <xsd:schema xmlns:xsd="http://www.w3.org/2001/XMLSchema" xmlns:xs="http://www.w3.org/2001/XMLSchema" xmlns:p="http://schemas.microsoft.com/office/2006/metadata/properties" xmlns:ns2="0daf64c2-3471-446b-82c2-b7c11cc21ad7" xmlns:ns3="0844a3fb-941f-43d3-aebc-f8890f673ba7" targetNamespace="http://schemas.microsoft.com/office/2006/metadata/properties" ma:root="true" ma:fieldsID="6fd350137cde511f1ab8392ea5a6b736" ns2:_="" ns3:_="">
    <xsd:import namespace="0daf64c2-3471-446b-82c2-b7c11cc21ad7"/>
    <xsd:import namespace="0844a3fb-941f-43d3-aebc-f8890f673b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f64c2-3471-446b-82c2-b7c11cc21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b765737-c3d1-4086-b0eb-094137d06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4a3fb-941f-43d3-aebc-f8890f673b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5b143-5870-41cd-963d-7ed30cc9175d}" ma:internalName="TaxCatchAll" ma:showField="CatchAllData" ma:web="0844a3fb-941f-43d3-aebc-f8890f673b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44a3fb-941f-43d3-aebc-f8890f673ba7" xsi:nil="true"/>
    <lcf76f155ced4ddcb4097134ff3c332f xmlns="0daf64c2-3471-446b-82c2-b7c11cc21ad7">
      <Terms xmlns="http://schemas.microsoft.com/office/infopath/2007/PartnerControls"/>
    </lcf76f155ced4ddcb4097134ff3c332f>
    <SharedWithUsers xmlns="0844a3fb-941f-43d3-aebc-f8890f673ba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C43D44-04A9-4818-AEA8-828C6C381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3C19D0-9019-44DE-A236-16056016F29A}"/>
</file>

<file path=customXml/itemProps3.xml><?xml version="1.0" encoding="utf-8"?>
<ds:datastoreItem xmlns:ds="http://schemas.openxmlformats.org/officeDocument/2006/customXml" ds:itemID="{D95CE191-0E4B-4272-B007-16893A7D417D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a9dae5ab-8e16-42d1-ac79-37a6a705288b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BJR Master 16:9_DE</Template>
  <TotalTime>0</TotalTime>
  <Words>2223</Words>
  <Application>Microsoft Office PowerPoint</Application>
  <PresentationFormat>Breitbild</PresentationFormat>
  <Paragraphs>333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5" baseType="lpstr">
      <vt:lpstr>Poppins-Regular</vt:lpstr>
      <vt:lpstr>Poppins-SemiBold</vt:lpstr>
      <vt:lpstr>Arial</vt:lpstr>
      <vt:lpstr>Times New Roman</vt:lpstr>
      <vt:lpstr>Garrison Sans</vt:lpstr>
      <vt:lpstr>Poppins-Medium</vt:lpstr>
      <vt:lpstr>Poppins SemiBold</vt:lpstr>
      <vt:lpstr>Poppins Medium</vt:lpstr>
      <vt:lpstr>Wingdings</vt:lpstr>
      <vt:lpstr>Poppins</vt:lpstr>
      <vt:lpstr>Calibri</vt:lpstr>
      <vt:lpstr>BJR Master 16:9_DE</vt:lpstr>
      <vt:lpstr>Jugendbeauftragte in Gemeinden– ein Erfolgsmodell in Bayern  </vt:lpstr>
      <vt:lpstr>Einführung: Was sind Jugendbeauftragte?</vt:lpstr>
      <vt:lpstr> Grundlagen der Jugendarbeit und Aufgaben</vt:lpstr>
      <vt:lpstr>Praxistipps</vt:lpstr>
      <vt:lpstr>Weitere Infos</vt:lpstr>
      <vt:lpstr>Einführung: Was sind Jugendbeauftragte?</vt:lpstr>
      <vt:lpstr>Jugendbeauftragte - Empfehlung für alle!</vt:lpstr>
      <vt:lpstr>Was sind eigentlich Jugendbeauftragte?</vt:lpstr>
      <vt:lpstr>Jugendbeauftragte stehen für Demokratie</vt:lpstr>
      <vt:lpstr>Jugendbeauftragte werden „beschlossen“</vt:lpstr>
      <vt:lpstr> Grundlagen der Jugendarbeit und Aufgaben</vt:lpstr>
      <vt:lpstr>Auf die 1: Jugendarbeit ist gesetzliche Pflichtaufgabe!</vt:lpstr>
      <vt:lpstr>Auf die 1: Jugendarbeit ist gesetzliche Pflichtaufgabe!</vt:lpstr>
      <vt:lpstr>Rechtsgrundlagen als Handwerkszeug</vt:lpstr>
      <vt:lpstr>Rechtsgrundlagen als Handwerkszeug</vt:lpstr>
      <vt:lpstr>Rechtsgrundlagen als Handwerkszeug</vt:lpstr>
      <vt:lpstr>Rechtsgrundlagen</vt:lpstr>
      <vt:lpstr>Grundlagen zu KOJA und KJR in Bayern: </vt:lpstr>
      <vt:lpstr>Grundlagen zu KOJA und KJR in Bayern: </vt:lpstr>
      <vt:lpstr>FAQ Nr. 7: Vielfalt von 2.852 Fachkräften in Bayern </vt:lpstr>
      <vt:lpstr>Praxistipps</vt:lpstr>
      <vt:lpstr>Aufgaben bleiben  sehr offen!   Unser Poster  der  Aufgaben:</vt:lpstr>
      <vt:lpstr>So kennt es die Jugendarbeit – wichtige Tipps zum Vorgehen:</vt:lpstr>
      <vt:lpstr>So kennt es die Jugendarbeit – gemeinsamer Weg zum Ziel:</vt:lpstr>
      <vt:lpstr>Themen der Jugendarbeit: Jugend beteiligen!</vt:lpstr>
      <vt:lpstr>Jugendpolitik ist vor allem Netzwerkarbeit:</vt:lpstr>
      <vt:lpstr>Themen der Jugendarbeit: Räume schaffen!</vt:lpstr>
      <vt:lpstr>Themen der Jugendarbeit: Förderung möglich!</vt:lpstr>
      <vt:lpstr>Weitere Infos</vt:lpstr>
      <vt:lpstr>Material und Infos im BJR</vt:lpstr>
      <vt:lpstr>Fachstelle Kinder- und Jugendbeteiligung im BJR</vt:lpstr>
      <vt:lpstr>Fachstellen zur Beratung Rechtsextremismus - im BJR</vt:lpstr>
      <vt:lpstr>Viel Erfolg für Ihren eigenen Weg als Jugendbeauftragte!  Alle Infos und mehr zum Mitnehmen in neuer Arbeitshilfe:</vt:lpstr>
    </vt:vector>
  </TitlesOfParts>
  <Manager>Name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Layoutübersicht</dc:title>
  <dc:creator>Sasha Bespalova</dc:creator>
  <dc:description>Die PowerPoint Vorlage ist optimiert für Office 365</dc:description>
  <cp:lastModifiedBy>Tammena Heiko</cp:lastModifiedBy>
  <cp:revision>36</cp:revision>
  <dcterms:created xsi:type="dcterms:W3CDTF">2025-05-05T09:52:39Z</dcterms:created>
  <dcterms:modified xsi:type="dcterms:W3CDTF">2026-06-10T07:53:37Z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0x0101003D03CEF82DCFE346ADE7795EBD8ACB6B</vt:lpwstr>
  </property>
  <property fmtid="{D5CDD505-2E9C-101B-9397-08002B2CF9AE}" pid="3" name="MediaServiceImageTags">
    <vt:lpwstr/>
  </property>
  <property fmtid="{D5CDD505-2E9C-101B-9397-08002B2CF9AE}" pid="4" name="Order">
    <vt:r8>332700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